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notesMasterIdLst>
    <p:notesMasterId r:id="rId19"/>
  </p:notesMasterIdLst>
  <p:handoutMasterIdLst>
    <p:handoutMasterId r:id="rId20"/>
  </p:handoutMasterIdLst>
  <p:sldIdLst>
    <p:sldId id="256" r:id="rId5"/>
    <p:sldId id="265" r:id="rId6"/>
    <p:sldId id="279" r:id="rId7"/>
    <p:sldId id="280" r:id="rId8"/>
    <p:sldId id="281" r:id="rId9"/>
    <p:sldId id="282" r:id="rId10"/>
    <p:sldId id="283" r:id="rId11"/>
    <p:sldId id="284" r:id="rId12"/>
    <p:sldId id="285" r:id="rId13"/>
    <p:sldId id="276" r:id="rId14"/>
    <p:sldId id="286" r:id="rId15"/>
    <p:sldId id="266" r:id="rId16"/>
    <p:sldId id="287" r:id="rId17"/>
    <p:sldId id="27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48" userDrawn="1">
          <p15:clr>
            <a:srgbClr val="A4A3A4"/>
          </p15:clr>
        </p15:guide>
        <p15:guide id="2" pos="7080" userDrawn="1">
          <p15:clr>
            <a:srgbClr val="A4A3A4"/>
          </p15:clr>
        </p15:guide>
        <p15:guide id="3" pos="511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6432" autoAdjust="0"/>
  </p:normalViewPr>
  <p:slideViewPr>
    <p:cSldViewPr snapToGrid="0">
      <p:cViewPr varScale="1">
        <p:scale>
          <a:sx n="82" d="100"/>
          <a:sy n="82" d="100"/>
        </p:scale>
        <p:origin x="300" y="60"/>
      </p:cViewPr>
      <p:guideLst>
        <p:guide orient="horz" pos="1848"/>
        <p:guide pos="7080"/>
        <p:guide pos="5112"/>
      </p:guideLst>
    </p:cSldViewPr>
  </p:slideViewPr>
  <p:outlineViewPr>
    <p:cViewPr>
      <p:scale>
        <a:sx n="33" d="100"/>
        <a:sy n="33" d="100"/>
      </p:scale>
      <p:origin x="0" y="-4819"/>
    </p:cViewPr>
  </p:outlineViewPr>
  <p:notesTextViewPr>
    <p:cViewPr>
      <p:scale>
        <a:sx n="1" d="1"/>
        <a:sy n="1" d="1"/>
      </p:scale>
      <p:origin x="0" y="0"/>
    </p:cViewPr>
  </p:notesTextViewPr>
  <p:sorterViewPr>
    <p:cViewPr>
      <p:scale>
        <a:sx n="90" d="100"/>
        <a:sy n="90" d="100"/>
      </p:scale>
      <p:origin x="0" y="0"/>
    </p:cViewPr>
  </p:sorterViewPr>
  <p:notesViewPr>
    <p:cSldViewPr snapToGrid="0">
      <p:cViewPr varScale="1">
        <p:scale>
          <a:sx n="65" d="100"/>
          <a:sy n="65" d="100"/>
        </p:scale>
        <p:origin x="845"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slide" Target="slides/slide14.xml" /><Relationship Id="rId3" Type="http://schemas.openxmlformats.org/officeDocument/2006/relationships/customXml" Target="../customXml/item3.xml" /><Relationship Id="rId21" Type="http://schemas.openxmlformats.org/officeDocument/2006/relationships/presProps" Target="presProps.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slide" Target="slides/slide13.xml" /><Relationship Id="rId2" Type="http://schemas.openxmlformats.org/officeDocument/2006/relationships/customXml" Target="../customXml/item2.xml" /><Relationship Id="rId16" Type="http://schemas.openxmlformats.org/officeDocument/2006/relationships/slide" Target="slides/slide12.xml" /><Relationship Id="rId20" Type="http://schemas.openxmlformats.org/officeDocument/2006/relationships/handoutMaster" Target="handoutMasters/handoutMaster1.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24" Type="http://schemas.openxmlformats.org/officeDocument/2006/relationships/tableStyles" Target="tableStyles.xml" /><Relationship Id="rId5" Type="http://schemas.openxmlformats.org/officeDocument/2006/relationships/slide" Target="slides/slide1.xml" /><Relationship Id="rId15" Type="http://schemas.openxmlformats.org/officeDocument/2006/relationships/slide" Target="slides/slide11.xml" /><Relationship Id="rId23" Type="http://schemas.openxmlformats.org/officeDocument/2006/relationships/theme" Target="theme/theme1.xml" /><Relationship Id="rId10" Type="http://schemas.openxmlformats.org/officeDocument/2006/relationships/slide" Target="slides/slide6.xml" /><Relationship Id="rId19" Type="http://schemas.openxmlformats.org/officeDocument/2006/relationships/notesMaster" Target="notesMasters/notesMaster1.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22" Type="http://schemas.openxmlformats.org/officeDocument/2006/relationships/viewProps" Target="viewProps.xml" /></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04873E-34D9-4011-B823-45C4AD2A9FC6}" type="doc">
      <dgm:prSet loTypeId="urn:microsoft.com/office/officeart/2017/3/layout/HorizontalPathTimeline" loCatId="other" qsTypeId="urn:microsoft.com/office/officeart/2005/8/quickstyle/simple1" qsCatId="simple" csTypeId="urn:microsoft.com/office/officeart/2005/8/colors/accent5_2" csCatId="accent5" phldr="1"/>
      <dgm:spPr/>
      <dgm:t>
        <a:bodyPr/>
        <a:lstStyle/>
        <a:p>
          <a:endParaRPr lang="en-US"/>
        </a:p>
      </dgm:t>
    </dgm:pt>
    <dgm:pt modelId="{4B3BEF5E-080D-4FEE-B522-70B46FFD0660}">
      <dgm:prSet phldrT="[Text]" phldr="0"/>
      <dgm:spPr/>
      <dgm:t>
        <a:bodyPr/>
        <a:lstStyle/>
        <a:p>
          <a:pPr>
            <a:defRPr b="1"/>
          </a:pPr>
          <a:r>
            <a:rPr lang="en-US" dirty="0"/>
            <a:t>Python Script</a:t>
          </a:r>
        </a:p>
      </dgm:t>
    </dgm:pt>
    <dgm:pt modelId="{06017295-6984-41E0-8693-8EB293EF8566}" type="parTrans" cxnId="{9A613993-1976-4C90-B719-959774EC46C8}">
      <dgm:prSet/>
      <dgm:spPr/>
      <dgm:t>
        <a:bodyPr/>
        <a:lstStyle/>
        <a:p>
          <a:endParaRPr lang="en-US"/>
        </a:p>
      </dgm:t>
    </dgm:pt>
    <dgm:pt modelId="{39F905D4-BCDD-42A3-91CF-0746D3124C5E}" type="sibTrans" cxnId="{9A613993-1976-4C90-B719-959774EC46C8}">
      <dgm:prSet/>
      <dgm:spPr/>
      <dgm:t>
        <a:bodyPr/>
        <a:lstStyle/>
        <a:p>
          <a:endParaRPr lang="en-US"/>
        </a:p>
      </dgm:t>
    </dgm:pt>
    <dgm:pt modelId="{DB8AF9DD-B1C3-4C20-BD21-C6C7FF671A92}">
      <dgm:prSet phldrT="[Text]" custT="1"/>
      <dgm:spPr/>
      <dgm:t>
        <a:bodyPr/>
        <a:lstStyle/>
        <a:p>
          <a:r>
            <a:rPr lang="en-GB" sz="1200" dirty="0"/>
            <a:t>To generate random values for parameters like Soil Moisture, Temperature, Humidity, pH level. And To publish values to IBM cloud</a:t>
          </a:r>
          <a:endParaRPr lang="en-US" sz="1200" dirty="0"/>
        </a:p>
      </dgm:t>
    </dgm:pt>
    <dgm:pt modelId="{DF70DEA5-E7DD-4AA9-B1CC-992432C16744}" type="parTrans" cxnId="{D6373D48-D8B0-4539-A4A4-81DB907C07C1}">
      <dgm:prSet/>
      <dgm:spPr/>
      <dgm:t>
        <a:bodyPr/>
        <a:lstStyle/>
        <a:p>
          <a:endParaRPr lang="en-US"/>
        </a:p>
      </dgm:t>
    </dgm:pt>
    <dgm:pt modelId="{428A9B80-64FA-44ED-87FF-F7A0D539842F}" type="sibTrans" cxnId="{D6373D48-D8B0-4539-A4A4-81DB907C07C1}">
      <dgm:prSet/>
      <dgm:spPr/>
      <dgm:t>
        <a:bodyPr/>
        <a:lstStyle/>
        <a:p>
          <a:endParaRPr lang="en-US"/>
        </a:p>
      </dgm:t>
    </dgm:pt>
    <dgm:pt modelId="{406B4493-A90D-40A8-B02D-BA06CB04BF3C}">
      <dgm:prSet phldrT="[Text]" phldr="0"/>
      <dgm:spPr/>
      <dgm:t>
        <a:bodyPr/>
        <a:lstStyle/>
        <a:p>
          <a:pPr>
            <a:defRPr b="1"/>
          </a:pPr>
          <a:r>
            <a:rPr lang="en-US" dirty="0"/>
            <a:t>IBM Cloud</a:t>
          </a:r>
        </a:p>
      </dgm:t>
    </dgm:pt>
    <dgm:pt modelId="{2E2A0F75-F224-4A80-ACB5-1C4956E37E23}" type="parTrans" cxnId="{F712E336-0730-4454-AAED-A8EC704ECFC8}">
      <dgm:prSet/>
      <dgm:spPr/>
      <dgm:t>
        <a:bodyPr/>
        <a:lstStyle/>
        <a:p>
          <a:endParaRPr lang="en-US"/>
        </a:p>
      </dgm:t>
    </dgm:pt>
    <dgm:pt modelId="{B6B5896F-38E7-450F-A826-9964A8F0DE0E}" type="sibTrans" cxnId="{F712E336-0730-4454-AAED-A8EC704ECFC8}">
      <dgm:prSet/>
      <dgm:spPr/>
      <dgm:t>
        <a:bodyPr/>
        <a:lstStyle/>
        <a:p>
          <a:endParaRPr lang="en-US"/>
        </a:p>
      </dgm:t>
    </dgm:pt>
    <dgm:pt modelId="{20D34FCC-0F35-496C-B2E7-3FBCA3E29C37}">
      <dgm:prSet phldrT="[Text]" custT="1"/>
      <dgm:spPr/>
      <dgm:t>
        <a:bodyPr/>
        <a:lstStyle/>
        <a:p>
          <a:r>
            <a:rPr lang="en-GB" sz="1200" b="1" dirty="0">
              <a:solidFill>
                <a:srgbClr val="333333"/>
              </a:solidFill>
              <a:latin typeface="Roboto" panose="02000000000000000000" pitchFamily="2" charset="0"/>
              <a:ea typeface="Calibri" panose="020F0502020204030204" pitchFamily="34" charset="0"/>
              <a:cs typeface="Calibri" panose="020F0502020204030204" pitchFamily="34" charset="0"/>
            </a:rPr>
            <a:t>To store data send by python code. And to pass data from python script to mobile app and vice versa</a:t>
          </a:r>
          <a:endParaRPr lang="en-US" sz="1200" dirty="0"/>
        </a:p>
      </dgm:t>
    </dgm:pt>
    <dgm:pt modelId="{CE74B72C-B89D-46FE-831F-2D7619996546}" type="parTrans" cxnId="{8F51CEF3-D7F7-4496-8E39-A74D3407581F}">
      <dgm:prSet/>
      <dgm:spPr/>
      <dgm:t>
        <a:bodyPr/>
        <a:lstStyle/>
        <a:p>
          <a:endParaRPr lang="en-US"/>
        </a:p>
      </dgm:t>
    </dgm:pt>
    <dgm:pt modelId="{927D4900-D936-4E0F-AEA8-71096C4E0FED}" type="sibTrans" cxnId="{8F51CEF3-D7F7-4496-8E39-A74D3407581F}">
      <dgm:prSet/>
      <dgm:spPr/>
      <dgm:t>
        <a:bodyPr/>
        <a:lstStyle/>
        <a:p>
          <a:endParaRPr lang="en-US"/>
        </a:p>
      </dgm:t>
    </dgm:pt>
    <dgm:pt modelId="{71A30621-5A5F-43B0-84EC-C33507890165}">
      <dgm:prSet phldrT="[Text]" phldr="0"/>
      <dgm:spPr/>
      <dgm:t>
        <a:bodyPr/>
        <a:lstStyle/>
        <a:p>
          <a:pPr>
            <a:defRPr b="1"/>
          </a:pPr>
          <a:r>
            <a:rPr lang="en-US" dirty="0"/>
            <a:t>Node-Red</a:t>
          </a:r>
        </a:p>
      </dgm:t>
    </dgm:pt>
    <dgm:pt modelId="{F93F53F9-4EA9-4B69-AEBB-EC08A304AE3E}" type="parTrans" cxnId="{1802D984-EB76-4C48-AC3B-94BA8DFE0C3F}">
      <dgm:prSet/>
      <dgm:spPr/>
      <dgm:t>
        <a:bodyPr/>
        <a:lstStyle/>
        <a:p>
          <a:endParaRPr lang="en-US"/>
        </a:p>
      </dgm:t>
    </dgm:pt>
    <dgm:pt modelId="{BC9647A5-897E-4509-8E60-0A1FA7E561EE}" type="sibTrans" cxnId="{1802D984-EB76-4C48-AC3B-94BA8DFE0C3F}">
      <dgm:prSet/>
      <dgm:spPr/>
      <dgm:t>
        <a:bodyPr/>
        <a:lstStyle/>
        <a:p>
          <a:endParaRPr lang="en-US"/>
        </a:p>
      </dgm:t>
    </dgm:pt>
    <dgm:pt modelId="{09823A41-36EE-4ED8-8E4C-1FC3E9B9DA38}">
      <dgm:prSet phldrT="[Text]" phldr="0" custT="1"/>
      <dgm:spPr/>
      <dgm:t>
        <a:bodyPr/>
        <a:lstStyle/>
        <a:p>
          <a:r>
            <a:rPr lang="en-GB" sz="1200" b="1" dirty="0">
              <a:latin typeface="Roboto" panose="02000000000000000000" pitchFamily="2" charset="0"/>
              <a:ea typeface="Calibri" panose="020F0502020204030204" pitchFamily="34" charset="0"/>
              <a:cs typeface="Calibri" panose="020F0502020204030204" pitchFamily="34" charset="0"/>
            </a:rPr>
            <a:t>To connect IBM Watson cloud to MIT app inventor. And to pass data on both directions</a:t>
          </a:r>
          <a:endParaRPr lang="en-US" sz="1200" dirty="0"/>
        </a:p>
      </dgm:t>
    </dgm:pt>
    <dgm:pt modelId="{F244D039-067D-4FE3-9A79-1977435DEDCA}" type="parTrans" cxnId="{4123380D-BF06-47D5-BB37-27F94B9CD2B5}">
      <dgm:prSet/>
      <dgm:spPr/>
      <dgm:t>
        <a:bodyPr/>
        <a:lstStyle/>
        <a:p>
          <a:endParaRPr lang="en-US"/>
        </a:p>
      </dgm:t>
    </dgm:pt>
    <dgm:pt modelId="{8919468E-A735-45AD-9C8C-4DD1ED80DA14}" type="sibTrans" cxnId="{4123380D-BF06-47D5-BB37-27F94B9CD2B5}">
      <dgm:prSet/>
      <dgm:spPr/>
      <dgm:t>
        <a:bodyPr/>
        <a:lstStyle/>
        <a:p>
          <a:endParaRPr lang="en-US"/>
        </a:p>
      </dgm:t>
    </dgm:pt>
    <dgm:pt modelId="{4971AC50-A88E-4E33-87F8-FCEAC805564B}">
      <dgm:prSet phldrT="[Text]" phldr="0"/>
      <dgm:spPr/>
      <dgm:t>
        <a:bodyPr/>
        <a:lstStyle/>
        <a:p>
          <a:pPr>
            <a:defRPr b="1"/>
          </a:pPr>
          <a:r>
            <a:rPr lang="en-US" dirty="0"/>
            <a:t>Mobile App</a:t>
          </a:r>
        </a:p>
      </dgm:t>
    </dgm:pt>
    <dgm:pt modelId="{C9196550-5E95-4357-8451-1D9A3E9B9887}" type="parTrans" cxnId="{D3F6A62A-6459-4BFC-82C1-B194A64DAEF0}">
      <dgm:prSet/>
      <dgm:spPr/>
      <dgm:t>
        <a:bodyPr/>
        <a:lstStyle/>
        <a:p>
          <a:endParaRPr lang="en-US"/>
        </a:p>
      </dgm:t>
    </dgm:pt>
    <dgm:pt modelId="{5851B56B-AA5B-4350-B325-A26109F66599}" type="sibTrans" cxnId="{D3F6A62A-6459-4BFC-82C1-B194A64DAEF0}">
      <dgm:prSet/>
      <dgm:spPr/>
      <dgm:t>
        <a:bodyPr/>
        <a:lstStyle/>
        <a:p>
          <a:endParaRPr lang="en-US"/>
        </a:p>
      </dgm:t>
    </dgm:pt>
    <dgm:pt modelId="{B70A8EE9-B04A-475F-A55E-C7EC9716492A}">
      <dgm:prSet custT="1"/>
      <dgm:spPr/>
      <dgm:t>
        <a:bodyPr/>
        <a:lstStyle/>
        <a:p>
          <a:r>
            <a:rPr lang="en-GB" sz="1200" b="1" dirty="0">
              <a:latin typeface="Roboto" panose="02000000000000000000" pitchFamily="2" charset="0"/>
              <a:ea typeface="Calibri" panose="020F0502020204030204" pitchFamily="34" charset="0"/>
              <a:cs typeface="Calibri" panose="020F0502020204030204" pitchFamily="34" charset="0"/>
            </a:rPr>
            <a:t>To create a interface for mobile app to print data</a:t>
          </a:r>
          <a:endParaRPr lang="en-US" sz="1200" dirty="0"/>
        </a:p>
      </dgm:t>
    </dgm:pt>
    <dgm:pt modelId="{827B8979-53B0-4D04-AFD4-E95ECE158F29}" type="parTrans" cxnId="{974143E5-F97B-46EC-BF8B-1BE68E1266DC}">
      <dgm:prSet/>
      <dgm:spPr/>
      <dgm:t>
        <a:bodyPr/>
        <a:lstStyle/>
        <a:p>
          <a:endParaRPr lang="en-US"/>
        </a:p>
      </dgm:t>
    </dgm:pt>
    <dgm:pt modelId="{EF80220B-B1BA-4812-A85D-99163E525C87}" type="sibTrans" cxnId="{974143E5-F97B-46EC-BF8B-1BE68E1266DC}">
      <dgm:prSet/>
      <dgm:spPr/>
      <dgm:t>
        <a:bodyPr/>
        <a:lstStyle/>
        <a:p>
          <a:endParaRPr lang="en-US"/>
        </a:p>
      </dgm:t>
    </dgm:pt>
    <dgm:pt modelId="{932CA750-36C5-4FBB-923A-29DF7B5A91E5}" type="pres">
      <dgm:prSet presAssocID="{E604873E-34D9-4011-B823-45C4AD2A9FC6}" presName="root" presStyleCnt="0">
        <dgm:presLayoutVars>
          <dgm:chMax/>
          <dgm:chPref/>
          <dgm:animLvl val="lvl"/>
        </dgm:presLayoutVars>
      </dgm:prSet>
      <dgm:spPr/>
    </dgm:pt>
    <dgm:pt modelId="{C5D1BC48-B762-488E-BF7E-9CDA82DFACEE}" type="pres">
      <dgm:prSet presAssocID="{E604873E-34D9-4011-B823-45C4AD2A9FC6}" presName="divider" presStyleLbl="node1" presStyleIdx="0" presStyleCnt="1"/>
      <dgm:spPr>
        <a:solidFill>
          <a:schemeClr val="accent1"/>
        </a:solidFill>
      </dgm:spPr>
    </dgm:pt>
    <dgm:pt modelId="{03618986-EF2F-440D-8403-283058C2987B}" type="pres">
      <dgm:prSet presAssocID="{E604873E-34D9-4011-B823-45C4AD2A9FC6}" presName="nodes" presStyleCnt="0">
        <dgm:presLayoutVars>
          <dgm:chMax/>
          <dgm:chPref/>
          <dgm:animLvl val="lvl"/>
        </dgm:presLayoutVars>
      </dgm:prSet>
      <dgm:spPr/>
    </dgm:pt>
    <dgm:pt modelId="{E3013DA7-D413-41BE-9E81-B2A45F6CDF77}" type="pres">
      <dgm:prSet presAssocID="{4B3BEF5E-080D-4FEE-B522-70B46FFD0660}" presName="composite" presStyleCnt="0"/>
      <dgm:spPr/>
    </dgm:pt>
    <dgm:pt modelId="{E7F88204-0CA2-4C46-B02A-29D432AB1EB7}" type="pres">
      <dgm:prSet presAssocID="{4B3BEF5E-080D-4FEE-B522-70B46FFD0660}" presName="L1TextContainer" presStyleLbl="revTx" presStyleIdx="0" presStyleCnt="4">
        <dgm:presLayoutVars>
          <dgm:chMax val="1"/>
          <dgm:chPref val="1"/>
          <dgm:bulletEnabled val="1"/>
        </dgm:presLayoutVars>
      </dgm:prSet>
      <dgm:spPr/>
    </dgm:pt>
    <dgm:pt modelId="{8CAAB770-0AB9-4D31-A1B1-5A675C95D664}" type="pres">
      <dgm:prSet presAssocID="{4B3BEF5E-080D-4FEE-B522-70B46FFD0660}" presName="L2TextContainerWrapper" presStyleCnt="0">
        <dgm:presLayoutVars>
          <dgm:chMax val="0"/>
          <dgm:chPref val="0"/>
          <dgm:bulletEnabled val="1"/>
        </dgm:presLayoutVars>
      </dgm:prSet>
      <dgm:spPr/>
    </dgm:pt>
    <dgm:pt modelId="{51FEFD34-D680-431C-AC44-012B4D99C277}" type="pres">
      <dgm:prSet presAssocID="{4B3BEF5E-080D-4FEE-B522-70B46FFD0660}" presName="L2TextContainer" presStyleLbl="bgAccFollowNode1" presStyleIdx="0" presStyleCnt="4"/>
      <dgm:spPr/>
    </dgm:pt>
    <dgm:pt modelId="{3AB85E24-E56F-4866-BA4C-2F61045077CD}" type="pres">
      <dgm:prSet presAssocID="{4B3BEF5E-080D-4FEE-B522-70B46FFD0660}" presName="FlexibleEmptyPlaceHolder" presStyleCnt="0"/>
      <dgm:spPr/>
    </dgm:pt>
    <dgm:pt modelId="{CF581527-BD03-46E2-B01B-848601BE686D}" type="pres">
      <dgm:prSet presAssocID="{4B3BEF5E-080D-4FEE-B522-70B46FFD0660}" presName="ConnectLine" presStyleLbl="alignNode1" presStyleIdx="0" presStyleCnt="4"/>
      <dgm:spPr>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gm:spPr>
    </dgm:pt>
    <dgm:pt modelId="{87CBBACC-C115-48BD-9563-4AD8F5A27234}" type="pres">
      <dgm:prSet presAssocID="{4B3BEF5E-080D-4FEE-B522-70B46FFD0660}" presName="ConnectorPoint" presStyleLbl="fgAcc1" presStyleIdx="0" presStyleCnt="4"/>
      <dgm:spPr>
        <a:solidFill>
          <a:schemeClr val="lt1">
            <a:alpha val="90000"/>
            <a:hueOff val="0"/>
            <a:satOff val="0"/>
            <a:lumOff val="0"/>
            <a:alphaOff val="0"/>
          </a:schemeClr>
        </a:solidFill>
        <a:ln w="12700" cap="flat" cmpd="sng" algn="ctr">
          <a:noFill/>
          <a:prstDash val="solid"/>
          <a:miter lim="800000"/>
        </a:ln>
        <a:effectLst/>
      </dgm:spPr>
    </dgm:pt>
    <dgm:pt modelId="{D151CB89-C46B-4A54-8445-270B818297F5}" type="pres">
      <dgm:prSet presAssocID="{4B3BEF5E-080D-4FEE-B522-70B46FFD0660}" presName="EmptyPlaceHolder" presStyleCnt="0"/>
      <dgm:spPr/>
    </dgm:pt>
    <dgm:pt modelId="{14644381-51A3-47DC-BD53-718253873CE3}" type="pres">
      <dgm:prSet presAssocID="{39F905D4-BCDD-42A3-91CF-0746D3124C5E}" presName="spaceBetweenRectangles" presStyleCnt="0"/>
      <dgm:spPr/>
    </dgm:pt>
    <dgm:pt modelId="{A19490FE-2862-4FAC-9536-B0E8D029F478}" type="pres">
      <dgm:prSet presAssocID="{406B4493-A90D-40A8-B02D-BA06CB04BF3C}" presName="composite" presStyleCnt="0"/>
      <dgm:spPr/>
    </dgm:pt>
    <dgm:pt modelId="{503E2E0C-528D-4B96-B61D-1C3F44FFC164}" type="pres">
      <dgm:prSet presAssocID="{406B4493-A90D-40A8-B02D-BA06CB04BF3C}" presName="L1TextContainer" presStyleLbl="revTx" presStyleIdx="1" presStyleCnt="4">
        <dgm:presLayoutVars>
          <dgm:chMax val="1"/>
          <dgm:chPref val="1"/>
          <dgm:bulletEnabled val="1"/>
        </dgm:presLayoutVars>
      </dgm:prSet>
      <dgm:spPr/>
    </dgm:pt>
    <dgm:pt modelId="{DC1D6388-D73A-489E-9F74-BB24DA3C2895}" type="pres">
      <dgm:prSet presAssocID="{406B4493-A90D-40A8-B02D-BA06CB04BF3C}" presName="L2TextContainerWrapper" presStyleCnt="0">
        <dgm:presLayoutVars>
          <dgm:chMax val="0"/>
          <dgm:chPref val="0"/>
          <dgm:bulletEnabled val="1"/>
        </dgm:presLayoutVars>
      </dgm:prSet>
      <dgm:spPr/>
    </dgm:pt>
    <dgm:pt modelId="{341D02C6-3F64-4DF2-AFB2-F620E7B389D9}" type="pres">
      <dgm:prSet presAssocID="{406B4493-A90D-40A8-B02D-BA06CB04BF3C}" presName="L2TextContainer" presStyleLbl="bgAccFollowNode1" presStyleIdx="1" presStyleCnt="4"/>
      <dgm:spPr/>
    </dgm:pt>
    <dgm:pt modelId="{148856CE-7B6D-4A68-9C6D-A741925B1D54}" type="pres">
      <dgm:prSet presAssocID="{406B4493-A90D-40A8-B02D-BA06CB04BF3C}" presName="FlexibleEmptyPlaceHolder" presStyleCnt="0"/>
      <dgm:spPr/>
    </dgm:pt>
    <dgm:pt modelId="{733145A9-EE86-4C22-9A0B-D61094480CC8}" type="pres">
      <dgm:prSet presAssocID="{406B4493-A90D-40A8-B02D-BA06CB04BF3C}" presName="ConnectLine" presStyleLbl="alignNode1" presStyleIdx="1" presStyleCnt="4"/>
      <dgm:spPr>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gm:spPr>
    </dgm:pt>
    <dgm:pt modelId="{78513766-A46C-4A38-9E06-613A95A26840}" type="pres">
      <dgm:prSet presAssocID="{406B4493-A90D-40A8-B02D-BA06CB04BF3C}" presName="ConnectorPoint" presStyleLbl="fgAcc1" presStyleIdx="1" presStyleCnt="4"/>
      <dgm:spPr>
        <a:solidFill>
          <a:schemeClr val="lt1">
            <a:alpha val="90000"/>
            <a:hueOff val="0"/>
            <a:satOff val="0"/>
            <a:lumOff val="0"/>
            <a:alphaOff val="0"/>
          </a:schemeClr>
        </a:solidFill>
        <a:ln w="12700" cap="flat" cmpd="sng" algn="ctr">
          <a:noFill/>
          <a:prstDash val="solid"/>
          <a:miter lim="800000"/>
        </a:ln>
        <a:effectLst/>
      </dgm:spPr>
    </dgm:pt>
    <dgm:pt modelId="{818BF487-7F84-4EF9-A6DA-FA2F2DE9F454}" type="pres">
      <dgm:prSet presAssocID="{406B4493-A90D-40A8-B02D-BA06CB04BF3C}" presName="EmptyPlaceHolder" presStyleCnt="0"/>
      <dgm:spPr/>
    </dgm:pt>
    <dgm:pt modelId="{8E0EE725-6F39-42B5-9FA1-51BFA67C2005}" type="pres">
      <dgm:prSet presAssocID="{B6B5896F-38E7-450F-A826-9964A8F0DE0E}" presName="spaceBetweenRectangles" presStyleCnt="0"/>
      <dgm:spPr/>
    </dgm:pt>
    <dgm:pt modelId="{10709CC8-CC03-4ECE-9F23-072F5C5D91CF}" type="pres">
      <dgm:prSet presAssocID="{71A30621-5A5F-43B0-84EC-C33507890165}" presName="composite" presStyleCnt="0"/>
      <dgm:spPr/>
    </dgm:pt>
    <dgm:pt modelId="{49FF60A5-1B23-4767-A7F1-0C76CBEFCF2F}" type="pres">
      <dgm:prSet presAssocID="{71A30621-5A5F-43B0-84EC-C33507890165}" presName="L1TextContainer" presStyleLbl="revTx" presStyleIdx="2" presStyleCnt="4">
        <dgm:presLayoutVars>
          <dgm:chMax val="1"/>
          <dgm:chPref val="1"/>
          <dgm:bulletEnabled val="1"/>
        </dgm:presLayoutVars>
      </dgm:prSet>
      <dgm:spPr/>
    </dgm:pt>
    <dgm:pt modelId="{14973EE5-851E-4165-9791-5C726729CA90}" type="pres">
      <dgm:prSet presAssocID="{71A30621-5A5F-43B0-84EC-C33507890165}" presName="L2TextContainerWrapper" presStyleCnt="0">
        <dgm:presLayoutVars>
          <dgm:chMax val="0"/>
          <dgm:chPref val="0"/>
          <dgm:bulletEnabled val="1"/>
        </dgm:presLayoutVars>
      </dgm:prSet>
      <dgm:spPr/>
    </dgm:pt>
    <dgm:pt modelId="{24AF13D8-CAD0-4821-9259-B5AD2BBD2D9A}" type="pres">
      <dgm:prSet presAssocID="{71A30621-5A5F-43B0-84EC-C33507890165}" presName="L2TextContainer" presStyleLbl="bgAccFollowNode1" presStyleIdx="2" presStyleCnt="4"/>
      <dgm:spPr/>
    </dgm:pt>
    <dgm:pt modelId="{9FD7890F-0988-49CF-A992-BF84EE254AF3}" type="pres">
      <dgm:prSet presAssocID="{71A30621-5A5F-43B0-84EC-C33507890165}" presName="FlexibleEmptyPlaceHolder" presStyleCnt="0"/>
      <dgm:spPr/>
    </dgm:pt>
    <dgm:pt modelId="{826D19AB-7674-4339-AC6A-3554A3285C8F}" type="pres">
      <dgm:prSet presAssocID="{71A30621-5A5F-43B0-84EC-C33507890165}" presName="ConnectLine" presStyleLbl="alignNode1" presStyleIdx="2" presStyleCnt="4"/>
      <dgm:spPr>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gm:spPr>
    </dgm:pt>
    <dgm:pt modelId="{43227ABF-0709-40F4-9DAE-D680F9F11751}" type="pres">
      <dgm:prSet presAssocID="{71A30621-5A5F-43B0-84EC-C33507890165}" presName="ConnectorPoint" presStyleLbl="fgAcc1" presStyleIdx="2" presStyleCnt="4"/>
      <dgm:spPr>
        <a:solidFill>
          <a:schemeClr val="lt1">
            <a:alpha val="90000"/>
            <a:hueOff val="0"/>
            <a:satOff val="0"/>
            <a:lumOff val="0"/>
            <a:alphaOff val="0"/>
          </a:schemeClr>
        </a:solidFill>
        <a:ln w="12700" cap="flat" cmpd="sng" algn="ctr">
          <a:noFill/>
          <a:prstDash val="solid"/>
          <a:miter lim="800000"/>
        </a:ln>
        <a:effectLst/>
      </dgm:spPr>
    </dgm:pt>
    <dgm:pt modelId="{79A56AB1-47A5-420B-B39C-4A233C5A68B2}" type="pres">
      <dgm:prSet presAssocID="{71A30621-5A5F-43B0-84EC-C33507890165}" presName="EmptyPlaceHolder" presStyleCnt="0"/>
      <dgm:spPr/>
    </dgm:pt>
    <dgm:pt modelId="{A75AE161-E159-4EED-8525-A2C04059D73E}" type="pres">
      <dgm:prSet presAssocID="{BC9647A5-897E-4509-8E60-0A1FA7E561EE}" presName="spaceBetweenRectangles" presStyleCnt="0"/>
      <dgm:spPr/>
    </dgm:pt>
    <dgm:pt modelId="{D5F4082D-07BA-4A58-B3FE-0D27F36A7B49}" type="pres">
      <dgm:prSet presAssocID="{4971AC50-A88E-4E33-87F8-FCEAC805564B}" presName="composite" presStyleCnt="0"/>
      <dgm:spPr/>
    </dgm:pt>
    <dgm:pt modelId="{50410BE5-37F4-425C-A9B7-BB5BB0CFC24E}" type="pres">
      <dgm:prSet presAssocID="{4971AC50-A88E-4E33-87F8-FCEAC805564B}" presName="L1TextContainer" presStyleLbl="revTx" presStyleIdx="3" presStyleCnt="4">
        <dgm:presLayoutVars>
          <dgm:chMax val="1"/>
          <dgm:chPref val="1"/>
          <dgm:bulletEnabled val="1"/>
        </dgm:presLayoutVars>
      </dgm:prSet>
      <dgm:spPr/>
    </dgm:pt>
    <dgm:pt modelId="{B5259F40-CA88-4AE8-B27C-029CA34ED9E1}" type="pres">
      <dgm:prSet presAssocID="{4971AC50-A88E-4E33-87F8-FCEAC805564B}" presName="L2TextContainerWrapper" presStyleCnt="0">
        <dgm:presLayoutVars>
          <dgm:chMax val="0"/>
          <dgm:chPref val="0"/>
          <dgm:bulletEnabled val="1"/>
        </dgm:presLayoutVars>
      </dgm:prSet>
      <dgm:spPr/>
    </dgm:pt>
    <dgm:pt modelId="{F8CBB33A-901D-4476-BB4D-3BBA0095A6AF}" type="pres">
      <dgm:prSet presAssocID="{4971AC50-A88E-4E33-87F8-FCEAC805564B}" presName="L2TextContainer" presStyleLbl="bgAccFollowNode1" presStyleIdx="3" presStyleCnt="4"/>
      <dgm:spPr/>
    </dgm:pt>
    <dgm:pt modelId="{CE6AFF2F-6E4E-41AE-8042-FD172986B3C4}" type="pres">
      <dgm:prSet presAssocID="{4971AC50-A88E-4E33-87F8-FCEAC805564B}" presName="FlexibleEmptyPlaceHolder" presStyleCnt="0"/>
      <dgm:spPr/>
    </dgm:pt>
    <dgm:pt modelId="{8677116F-B78F-436F-B7FA-3681FDB781CA}" type="pres">
      <dgm:prSet presAssocID="{4971AC50-A88E-4E33-87F8-FCEAC805564B}" presName="ConnectLine" presStyleLbl="alignNode1" presStyleIdx="3" presStyleCnt="4"/>
      <dgm:spPr>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gm:spPr>
    </dgm:pt>
    <dgm:pt modelId="{A95AF550-DC6B-424A-B700-8C6432E1A3FF}" type="pres">
      <dgm:prSet presAssocID="{4971AC50-A88E-4E33-87F8-FCEAC805564B}" presName="ConnectorPoint" presStyleLbl="fgAcc1" presStyleIdx="3" presStyleCnt="4"/>
      <dgm:spPr>
        <a:solidFill>
          <a:schemeClr val="lt1">
            <a:alpha val="90000"/>
            <a:hueOff val="0"/>
            <a:satOff val="0"/>
            <a:lumOff val="0"/>
            <a:alphaOff val="0"/>
          </a:schemeClr>
        </a:solidFill>
        <a:ln w="12700" cap="flat" cmpd="sng" algn="ctr">
          <a:noFill/>
          <a:prstDash val="solid"/>
          <a:miter lim="800000"/>
        </a:ln>
        <a:effectLst/>
      </dgm:spPr>
    </dgm:pt>
    <dgm:pt modelId="{D53410A6-E5AD-4DAB-8C5A-DC516AEF7B00}" type="pres">
      <dgm:prSet presAssocID="{4971AC50-A88E-4E33-87F8-FCEAC805564B}" presName="EmptyPlaceHolder" presStyleCnt="0"/>
      <dgm:spPr/>
    </dgm:pt>
  </dgm:ptLst>
  <dgm:cxnLst>
    <dgm:cxn modelId="{B128A003-3BB1-4A67-9604-8D987F9A69CB}" type="presOf" srcId="{E604873E-34D9-4011-B823-45C4AD2A9FC6}" destId="{932CA750-36C5-4FBB-923A-29DF7B5A91E5}" srcOrd="0" destOrd="0" presId="urn:microsoft.com/office/officeart/2017/3/layout/HorizontalPathTimeline"/>
    <dgm:cxn modelId="{DFA74F07-08A6-4FB8-9904-0CC333ABBA62}" type="presOf" srcId="{B70A8EE9-B04A-475F-A55E-C7EC9716492A}" destId="{F8CBB33A-901D-4476-BB4D-3BBA0095A6AF}" srcOrd="0" destOrd="0" presId="urn:microsoft.com/office/officeart/2017/3/layout/HorizontalPathTimeline"/>
    <dgm:cxn modelId="{4123380D-BF06-47D5-BB37-27F94B9CD2B5}" srcId="{71A30621-5A5F-43B0-84EC-C33507890165}" destId="{09823A41-36EE-4ED8-8E4C-1FC3E9B9DA38}" srcOrd="0" destOrd="0" parTransId="{F244D039-067D-4FE3-9A79-1977435DEDCA}" sibTransId="{8919468E-A735-45AD-9C8C-4DD1ED80DA14}"/>
    <dgm:cxn modelId="{08F92A23-9243-4B8C-B536-DE577114CA5F}" type="presOf" srcId="{4B3BEF5E-080D-4FEE-B522-70B46FFD0660}" destId="{E7F88204-0CA2-4C46-B02A-29D432AB1EB7}" srcOrd="0" destOrd="0" presId="urn:microsoft.com/office/officeart/2017/3/layout/HorizontalPathTimeline"/>
    <dgm:cxn modelId="{D3F6A62A-6459-4BFC-82C1-B194A64DAEF0}" srcId="{E604873E-34D9-4011-B823-45C4AD2A9FC6}" destId="{4971AC50-A88E-4E33-87F8-FCEAC805564B}" srcOrd="3" destOrd="0" parTransId="{C9196550-5E95-4357-8451-1D9A3E9B9887}" sibTransId="{5851B56B-AA5B-4350-B325-A26109F66599}"/>
    <dgm:cxn modelId="{038DCE2D-F254-470C-BF53-B20B7FAFDDD8}" type="presOf" srcId="{DB8AF9DD-B1C3-4C20-BD21-C6C7FF671A92}" destId="{51FEFD34-D680-431C-AC44-012B4D99C277}" srcOrd="0" destOrd="0" presId="urn:microsoft.com/office/officeart/2017/3/layout/HorizontalPathTimeline"/>
    <dgm:cxn modelId="{F00A9B2E-8A06-4B98-BE1F-10C8BABDD7F9}" type="presOf" srcId="{71A30621-5A5F-43B0-84EC-C33507890165}" destId="{49FF60A5-1B23-4767-A7F1-0C76CBEFCF2F}" srcOrd="0" destOrd="0" presId="urn:microsoft.com/office/officeart/2017/3/layout/HorizontalPathTimeline"/>
    <dgm:cxn modelId="{F712E336-0730-4454-AAED-A8EC704ECFC8}" srcId="{E604873E-34D9-4011-B823-45C4AD2A9FC6}" destId="{406B4493-A90D-40A8-B02D-BA06CB04BF3C}" srcOrd="1" destOrd="0" parTransId="{2E2A0F75-F224-4A80-ACB5-1C4956E37E23}" sibTransId="{B6B5896F-38E7-450F-A826-9964A8F0DE0E}"/>
    <dgm:cxn modelId="{C484EB46-90BA-4AA9-99FA-A08CA7DA114A}" type="presOf" srcId="{09823A41-36EE-4ED8-8E4C-1FC3E9B9DA38}" destId="{24AF13D8-CAD0-4821-9259-B5AD2BBD2D9A}" srcOrd="0" destOrd="0" presId="urn:microsoft.com/office/officeart/2017/3/layout/HorizontalPathTimeline"/>
    <dgm:cxn modelId="{D6373D48-D8B0-4539-A4A4-81DB907C07C1}" srcId="{4B3BEF5E-080D-4FEE-B522-70B46FFD0660}" destId="{DB8AF9DD-B1C3-4C20-BD21-C6C7FF671A92}" srcOrd="0" destOrd="0" parTransId="{DF70DEA5-E7DD-4AA9-B1CC-992432C16744}" sibTransId="{428A9B80-64FA-44ED-87FF-F7A0D539842F}"/>
    <dgm:cxn modelId="{3C765D74-ED83-4AFE-A3C4-20789539A003}" type="presOf" srcId="{4971AC50-A88E-4E33-87F8-FCEAC805564B}" destId="{50410BE5-37F4-425C-A9B7-BB5BB0CFC24E}" srcOrd="0" destOrd="0" presId="urn:microsoft.com/office/officeart/2017/3/layout/HorizontalPathTimeline"/>
    <dgm:cxn modelId="{1802D984-EB76-4C48-AC3B-94BA8DFE0C3F}" srcId="{E604873E-34D9-4011-B823-45C4AD2A9FC6}" destId="{71A30621-5A5F-43B0-84EC-C33507890165}" srcOrd="2" destOrd="0" parTransId="{F93F53F9-4EA9-4B69-AEBB-EC08A304AE3E}" sibTransId="{BC9647A5-897E-4509-8E60-0A1FA7E561EE}"/>
    <dgm:cxn modelId="{9A613993-1976-4C90-B719-959774EC46C8}" srcId="{E604873E-34D9-4011-B823-45C4AD2A9FC6}" destId="{4B3BEF5E-080D-4FEE-B522-70B46FFD0660}" srcOrd="0" destOrd="0" parTransId="{06017295-6984-41E0-8693-8EB293EF8566}" sibTransId="{39F905D4-BCDD-42A3-91CF-0746D3124C5E}"/>
    <dgm:cxn modelId="{974143E5-F97B-46EC-BF8B-1BE68E1266DC}" srcId="{4971AC50-A88E-4E33-87F8-FCEAC805564B}" destId="{B70A8EE9-B04A-475F-A55E-C7EC9716492A}" srcOrd="0" destOrd="0" parTransId="{827B8979-53B0-4D04-AFD4-E95ECE158F29}" sibTransId="{EF80220B-B1BA-4812-A85D-99163E525C87}"/>
    <dgm:cxn modelId="{023D69EC-E962-461A-B080-73A862A8AB79}" type="presOf" srcId="{406B4493-A90D-40A8-B02D-BA06CB04BF3C}" destId="{503E2E0C-528D-4B96-B61D-1C3F44FFC164}" srcOrd="0" destOrd="0" presId="urn:microsoft.com/office/officeart/2017/3/layout/HorizontalPathTimeline"/>
    <dgm:cxn modelId="{8F51CEF3-D7F7-4496-8E39-A74D3407581F}" srcId="{406B4493-A90D-40A8-B02D-BA06CB04BF3C}" destId="{20D34FCC-0F35-496C-B2E7-3FBCA3E29C37}" srcOrd="0" destOrd="0" parTransId="{CE74B72C-B89D-46FE-831F-2D7619996546}" sibTransId="{927D4900-D936-4E0F-AEA8-71096C4E0FED}"/>
    <dgm:cxn modelId="{CBD1B7F9-C5B5-4D13-ADF5-77EE497A61F7}" type="presOf" srcId="{20D34FCC-0F35-496C-B2E7-3FBCA3E29C37}" destId="{341D02C6-3F64-4DF2-AFB2-F620E7B389D9}" srcOrd="0" destOrd="0" presId="urn:microsoft.com/office/officeart/2017/3/layout/HorizontalPathTimeline"/>
    <dgm:cxn modelId="{C5C366F6-1B1A-4444-8A08-73E9FBB53AF5}" type="presParOf" srcId="{932CA750-36C5-4FBB-923A-29DF7B5A91E5}" destId="{C5D1BC48-B762-488E-BF7E-9CDA82DFACEE}" srcOrd="0" destOrd="0" presId="urn:microsoft.com/office/officeart/2017/3/layout/HorizontalPathTimeline"/>
    <dgm:cxn modelId="{5956317D-1537-4496-A8FF-49A18B022E1E}" type="presParOf" srcId="{932CA750-36C5-4FBB-923A-29DF7B5A91E5}" destId="{03618986-EF2F-440D-8403-283058C2987B}" srcOrd="1" destOrd="0" presId="urn:microsoft.com/office/officeart/2017/3/layout/HorizontalPathTimeline"/>
    <dgm:cxn modelId="{00FA0602-5A50-4C63-9792-7F9489C9222E}" type="presParOf" srcId="{03618986-EF2F-440D-8403-283058C2987B}" destId="{E3013DA7-D413-41BE-9E81-B2A45F6CDF77}" srcOrd="0" destOrd="0" presId="urn:microsoft.com/office/officeart/2017/3/layout/HorizontalPathTimeline"/>
    <dgm:cxn modelId="{C55C28CB-A1D3-4530-998E-C9EF6B18550F}" type="presParOf" srcId="{E3013DA7-D413-41BE-9E81-B2A45F6CDF77}" destId="{E7F88204-0CA2-4C46-B02A-29D432AB1EB7}" srcOrd="0" destOrd="0" presId="urn:microsoft.com/office/officeart/2017/3/layout/HorizontalPathTimeline"/>
    <dgm:cxn modelId="{EC06D4C8-08C5-4652-9A04-0EC8659A3ABD}" type="presParOf" srcId="{E3013DA7-D413-41BE-9E81-B2A45F6CDF77}" destId="{8CAAB770-0AB9-4D31-A1B1-5A675C95D664}" srcOrd="1" destOrd="0" presId="urn:microsoft.com/office/officeart/2017/3/layout/HorizontalPathTimeline"/>
    <dgm:cxn modelId="{56E24DC8-9585-48BB-AA75-C1B50CD8C994}" type="presParOf" srcId="{8CAAB770-0AB9-4D31-A1B1-5A675C95D664}" destId="{51FEFD34-D680-431C-AC44-012B4D99C277}" srcOrd="0" destOrd="0" presId="urn:microsoft.com/office/officeart/2017/3/layout/HorizontalPathTimeline"/>
    <dgm:cxn modelId="{E55276BC-7DAA-4759-B118-EA59B1FF5E41}" type="presParOf" srcId="{8CAAB770-0AB9-4D31-A1B1-5A675C95D664}" destId="{3AB85E24-E56F-4866-BA4C-2F61045077CD}" srcOrd="1" destOrd="0" presId="urn:microsoft.com/office/officeart/2017/3/layout/HorizontalPathTimeline"/>
    <dgm:cxn modelId="{2044DDE4-0F8A-4A5B-A70A-AC3F82EA5CE0}" type="presParOf" srcId="{E3013DA7-D413-41BE-9E81-B2A45F6CDF77}" destId="{CF581527-BD03-46E2-B01B-848601BE686D}" srcOrd="2" destOrd="0" presId="urn:microsoft.com/office/officeart/2017/3/layout/HorizontalPathTimeline"/>
    <dgm:cxn modelId="{0B4980C7-C874-4049-A125-074994BD6A6B}" type="presParOf" srcId="{E3013DA7-D413-41BE-9E81-B2A45F6CDF77}" destId="{87CBBACC-C115-48BD-9563-4AD8F5A27234}" srcOrd="3" destOrd="0" presId="urn:microsoft.com/office/officeart/2017/3/layout/HorizontalPathTimeline"/>
    <dgm:cxn modelId="{A62C23CC-ACAC-480E-8522-53E68CA2861F}" type="presParOf" srcId="{E3013DA7-D413-41BE-9E81-B2A45F6CDF77}" destId="{D151CB89-C46B-4A54-8445-270B818297F5}" srcOrd="4" destOrd="0" presId="urn:microsoft.com/office/officeart/2017/3/layout/HorizontalPathTimeline"/>
    <dgm:cxn modelId="{117BDC21-0B79-447D-BD21-2D92504EC489}" type="presParOf" srcId="{03618986-EF2F-440D-8403-283058C2987B}" destId="{14644381-51A3-47DC-BD53-718253873CE3}" srcOrd="1" destOrd="0" presId="urn:microsoft.com/office/officeart/2017/3/layout/HorizontalPathTimeline"/>
    <dgm:cxn modelId="{9D6A5E33-BFF9-4E7B-B7E8-BE1531C50738}" type="presParOf" srcId="{03618986-EF2F-440D-8403-283058C2987B}" destId="{A19490FE-2862-4FAC-9536-B0E8D029F478}" srcOrd="2" destOrd="0" presId="urn:microsoft.com/office/officeart/2017/3/layout/HorizontalPathTimeline"/>
    <dgm:cxn modelId="{51967D85-1560-491F-868A-6C2DB3D9C07E}" type="presParOf" srcId="{A19490FE-2862-4FAC-9536-B0E8D029F478}" destId="{503E2E0C-528D-4B96-B61D-1C3F44FFC164}" srcOrd="0" destOrd="0" presId="urn:microsoft.com/office/officeart/2017/3/layout/HorizontalPathTimeline"/>
    <dgm:cxn modelId="{5C90FCA2-5791-469E-A520-C37341725813}" type="presParOf" srcId="{A19490FE-2862-4FAC-9536-B0E8D029F478}" destId="{DC1D6388-D73A-489E-9F74-BB24DA3C2895}" srcOrd="1" destOrd="0" presId="urn:microsoft.com/office/officeart/2017/3/layout/HorizontalPathTimeline"/>
    <dgm:cxn modelId="{A4521E9D-9CEC-48AA-845C-6E168860DFC4}" type="presParOf" srcId="{DC1D6388-D73A-489E-9F74-BB24DA3C2895}" destId="{341D02C6-3F64-4DF2-AFB2-F620E7B389D9}" srcOrd="0" destOrd="0" presId="urn:microsoft.com/office/officeart/2017/3/layout/HorizontalPathTimeline"/>
    <dgm:cxn modelId="{C15A7A62-5615-448B-BFFA-CFA97228B2C8}" type="presParOf" srcId="{DC1D6388-D73A-489E-9F74-BB24DA3C2895}" destId="{148856CE-7B6D-4A68-9C6D-A741925B1D54}" srcOrd="1" destOrd="0" presId="urn:microsoft.com/office/officeart/2017/3/layout/HorizontalPathTimeline"/>
    <dgm:cxn modelId="{C687AE8E-67A2-458A-9C7C-48AB74C69325}" type="presParOf" srcId="{A19490FE-2862-4FAC-9536-B0E8D029F478}" destId="{733145A9-EE86-4C22-9A0B-D61094480CC8}" srcOrd="2" destOrd="0" presId="urn:microsoft.com/office/officeart/2017/3/layout/HorizontalPathTimeline"/>
    <dgm:cxn modelId="{E03C7818-C116-4C86-BB55-4BE2BC987692}" type="presParOf" srcId="{A19490FE-2862-4FAC-9536-B0E8D029F478}" destId="{78513766-A46C-4A38-9E06-613A95A26840}" srcOrd="3" destOrd="0" presId="urn:microsoft.com/office/officeart/2017/3/layout/HorizontalPathTimeline"/>
    <dgm:cxn modelId="{79089830-35DC-45F5-972A-0BAB2D93EE44}" type="presParOf" srcId="{A19490FE-2862-4FAC-9536-B0E8D029F478}" destId="{818BF487-7F84-4EF9-A6DA-FA2F2DE9F454}" srcOrd="4" destOrd="0" presId="urn:microsoft.com/office/officeart/2017/3/layout/HorizontalPathTimeline"/>
    <dgm:cxn modelId="{71B7AC0D-D68D-4075-9D58-C9211D45DC90}" type="presParOf" srcId="{03618986-EF2F-440D-8403-283058C2987B}" destId="{8E0EE725-6F39-42B5-9FA1-51BFA67C2005}" srcOrd="3" destOrd="0" presId="urn:microsoft.com/office/officeart/2017/3/layout/HorizontalPathTimeline"/>
    <dgm:cxn modelId="{42CBD424-E9AD-4F80-8B7C-6AD0C86F7A3E}" type="presParOf" srcId="{03618986-EF2F-440D-8403-283058C2987B}" destId="{10709CC8-CC03-4ECE-9F23-072F5C5D91CF}" srcOrd="4" destOrd="0" presId="urn:microsoft.com/office/officeart/2017/3/layout/HorizontalPathTimeline"/>
    <dgm:cxn modelId="{7A0953BE-18D6-49E1-A9C5-311CEEC3041F}" type="presParOf" srcId="{10709CC8-CC03-4ECE-9F23-072F5C5D91CF}" destId="{49FF60A5-1B23-4767-A7F1-0C76CBEFCF2F}" srcOrd="0" destOrd="0" presId="urn:microsoft.com/office/officeart/2017/3/layout/HorizontalPathTimeline"/>
    <dgm:cxn modelId="{27AEBA25-56E5-464A-8EA5-2D958F5C0128}" type="presParOf" srcId="{10709CC8-CC03-4ECE-9F23-072F5C5D91CF}" destId="{14973EE5-851E-4165-9791-5C726729CA90}" srcOrd="1" destOrd="0" presId="urn:microsoft.com/office/officeart/2017/3/layout/HorizontalPathTimeline"/>
    <dgm:cxn modelId="{0C6A00A8-7058-4E07-B024-673B23D55E31}" type="presParOf" srcId="{14973EE5-851E-4165-9791-5C726729CA90}" destId="{24AF13D8-CAD0-4821-9259-B5AD2BBD2D9A}" srcOrd="0" destOrd="0" presId="urn:microsoft.com/office/officeart/2017/3/layout/HorizontalPathTimeline"/>
    <dgm:cxn modelId="{79E80C72-D13F-4911-B973-40AB79B84A42}" type="presParOf" srcId="{14973EE5-851E-4165-9791-5C726729CA90}" destId="{9FD7890F-0988-49CF-A992-BF84EE254AF3}" srcOrd="1" destOrd="0" presId="urn:microsoft.com/office/officeart/2017/3/layout/HorizontalPathTimeline"/>
    <dgm:cxn modelId="{5A213244-4BF4-40F4-BA5D-BA04124D1F03}" type="presParOf" srcId="{10709CC8-CC03-4ECE-9F23-072F5C5D91CF}" destId="{826D19AB-7674-4339-AC6A-3554A3285C8F}" srcOrd="2" destOrd="0" presId="urn:microsoft.com/office/officeart/2017/3/layout/HorizontalPathTimeline"/>
    <dgm:cxn modelId="{7548AACC-7F09-44DE-97E1-AD45F0769473}" type="presParOf" srcId="{10709CC8-CC03-4ECE-9F23-072F5C5D91CF}" destId="{43227ABF-0709-40F4-9DAE-D680F9F11751}" srcOrd="3" destOrd="0" presId="urn:microsoft.com/office/officeart/2017/3/layout/HorizontalPathTimeline"/>
    <dgm:cxn modelId="{B083EAB3-DB44-42C0-992A-58D387B51230}" type="presParOf" srcId="{10709CC8-CC03-4ECE-9F23-072F5C5D91CF}" destId="{79A56AB1-47A5-420B-B39C-4A233C5A68B2}" srcOrd="4" destOrd="0" presId="urn:microsoft.com/office/officeart/2017/3/layout/HorizontalPathTimeline"/>
    <dgm:cxn modelId="{9CCAC250-AB19-43D3-B777-7DD267AE1210}" type="presParOf" srcId="{03618986-EF2F-440D-8403-283058C2987B}" destId="{A75AE161-E159-4EED-8525-A2C04059D73E}" srcOrd="5" destOrd="0" presId="urn:microsoft.com/office/officeart/2017/3/layout/HorizontalPathTimeline"/>
    <dgm:cxn modelId="{26CA7715-324E-491A-BF38-ECCEDCB3B9F0}" type="presParOf" srcId="{03618986-EF2F-440D-8403-283058C2987B}" destId="{D5F4082D-07BA-4A58-B3FE-0D27F36A7B49}" srcOrd="6" destOrd="0" presId="urn:microsoft.com/office/officeart/2017/3/layout/HorizontalPathTimeline"/>
    <dgm:cxn modelId="{8A01AB94-AED4-4AAA-AEB9-7421619610EB}" type="presParOf" srcId="{D5F4082D-07BA-4A58-B3FE-0D27F36A7B49}" destId="{50410BE5-37F4-425C-A9B7-BB5BB0CFC24E}" srcOrd="0" destOrd="0" presId="urn:microsoft.com/office/officeart/2017/3/layout/HorizontalPathTimeline"/>
    <dgm:cxn modelId="{B0F2249C-DFF9-42D5-9E99-8A54A378AB4B}" type="presParOf" srcId="{D5F4082D-07BA-4A58-B3FE-0D27F36A7B49}" destId="{B5259F40-CA88-4AE8-B27C-029CA34ED9E1}" srcOrd="1" destOrd="0" presId="urn:microsoft.com/office/officeart/2017/3/layout/HorizontalPathTimeline"/>
    <dgm:cxn modelId="{1B3E0383-5D39-47A8-AC4B-46E5957FA208}" type="presParOf" srcId="{B5259F40-CA88-4AE8-B27C-029CA34ED9E1}" destId="{F8CBB33A-901D-4476-BB4D-3BBA0095A6AF}" srcOrd="0" destOrd="0" presId="urn:microsoft.com/office/officeart/2017/3/layout/HorizontalPathTimeline"/>
    <dgm:cxn modelId="{1BD2C073-A9B4-45E2-8976-213D95D475B4}" type="presParOf" srcId="{B5259F40-CA88-4AE8-B27C-029CA34ED9E1}" destId="{CE6AFF2F-6E4E-41AE-8042-FD172986B3C4}" srcOrd="1" destOrd="0" presId="urn:microsoft.com/office/officeart/2017/3/layout/HorizontalPathTimeline"/>
    <dgm:cxn modelId="{2A8FE899-99BB-49BC-AD81-20F8DC67E1B2}" type="presParOf" srcId="{D5F4082D-07BA-4A58-B3FE-0D27F36A7B49}" destId="{8677116F-B78F-436F-B7FA-3681FDB781CA}" srcOrd="2" destOrd="0" presId="urn:microsoft.com/office/officeart/2017/3/layout/HorizontalPathTimeline"/>
    <dgm:cxn modelId="{47BBB360-9802-4696-B1E9-4DC8A3652D09}" type="presParOf" srcId="{D5F4082D-07BA-4A58-B3FE-0D27F36A7B49}" destId="{A95AF550-DC6B-424A-B700-8C6432E1A3FF}" srcOrd="3" destOrd="0" presId="urn:microsoft.com/office/officeart/2017/3/layout/HorizontalPathTimeline"/>
    <dgm:cxn modelId="{AE468CA1-761D-4AB6-8F64-65B573C77BD5}" type="presParOf" srcId="{D5F4082D-07BA-4A58-B3FE-0D27F36A7B49}" destId="{D53410A6-E5AD-4DAB-8C5A-DC516AEF7B00}" srcOrd="4" destOrd="0" presId="urn:microsoft.com/office/officeart/2017/3/layout/HorizontalPath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F88204-0CA2-4C46-B02A-29D432AB1EB7}">
      <dsp:nvSpPr>
        <dsp:cNvPr id="0" name=""/>
        <dsp:cNvSpPr/>
      </dsp:nvSpPr>
      <dsp:spPr>
        <a:xfrm>
          <a:off x="411871" y="1930031"/>
          <a:ext cx="3284941" cy="4061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t>Python Script</a:t>
          </a:r>
        </a:p>
      </dsp:txBody>
      <dsp:txXfrm>
        <a:off x="411871" y="1930031"/>
        <a:ext cx="3284941" cy="406133"/>
      </dsp:txXfrm>
    </dsp:sp>
    <dsp:sp modelId="{C5D1BC48-B762-488E-BF7E-9CDA82DFACEE}">
      <dsp:nvSpPr>
        <dsp:cNvPr id="0" name=""/>
        <dsp:cNvSpPr/>
      </dsp:nvSpPr>
      <dsp:spPr>
        <a:xfrm>
          <a:off x="0" y="1725168"/>
          <a:ext cx="10267950" cy="14376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FEFD34-D680-431C-AC44-012B4D99C277}">
      <dsp:nvSpPr>
        <dsp:cNvPr id="0" name=""/>
        <dsp:cNvSpPr/>
      </dsp:nvSpPr>
      <dsp:spPr>
        <a:xfrm>
          <a:off x="247624" y="409109"/>
          <a:ext cx="3613435" cy="705061"/>
        </a:xfrm>
        <a:prstGeom prst="rect">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GB" sz="1200" kern="1200" dirty="0"/>
            <a:t>To generate random values for parameters like Soil Moisture, Temperature, Humidity, pH level. And To publish values to IBM cloud</a:t>
          </a:r>
          <a:endParaRPr lang="en-US" sz="1200" kern="1200" dirty="0"/>
        </a:p>
      </dsp:txBody>
      <dsp:txXfrm>
        <a:off x="247624" y="409109"/>
        <a:ext cx="3613435" cy="705061"/>
      </dsp:txXfrm>
    </dsp:sp>
    <dsp:sp modelId="{CF581527-BD03-46E2-B01B-848601BE686D}">
      <dsp:nvSpPr>
        <dsp:cNvPr id="0" name=""/>
        <dsp:cNvSpPr/>
      </dsp:nvSpPr>
      <dsp:spPr>
        <a:xfrm>
          <a:off x="2054342" y="1114170"/>
          <a:ext cx="0" cy="610997"/>
        </a:xfrm>
        <a:prstGeom prst="line">
          <a:avLst/>
        </a:prstGeom>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503E2E0C-528D-4B96-B61D-1C3F44FFC164}">
      <dsp:nvSpPr>
        <dsp:cNvPr id="0" name=""/>
        <dsp:cNvSpPr/>
      </dsp:nvSpPr>
      <dsp:spPr>
        <a:xfrm>
          <a:off x="2464959" y="1257935"/>
          <a:ext cx="3284941" cy="4061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t>IBM Cloud</a:t>
          </a:r>
        </a:p>
      </dsp:txBody>
      <dsp:txXfrm>
        <a:off x="2464959" y="1257935"/>
        <a:ext cx="3284941" cy="406133"/>
      </dsp:txXfrm>
    </dsp:sp>
    <dsp:sp modelId="{341D02C6-3F64-4DF2-AFB2-F620E7B389D9}">
      <dsp:nvSpPr>
        <dsp:cNvPr id="0" name=""/>
        <dsp:cNvSpPr/>
      </dsp:nvSpPr>
      <dsp:spPr>
        <a:xfrm>
          <a:off x="2300712" y="2479929"/>
          <a:ext cx="3613435" cy="783401"/>
        </a:xfrm>
        <a:prstGeom prst="rect">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GB" sz="1200" b="1" kern="1200" dirty="0">
              <a:solidFill>
                <a:srgbClr val="333333"/>
              </a:solidFill>
              <a:latin typeface="Roboto" panose="02000000000000000000" pitchFamily="2" charset="0"/>
              <a:ea typeface="Calibri" panose="020F0502020204030204" pitchFamily="34" charset="0"/>
              <a:cs typeface="Calibri" panose="020F0502020204030204" pitchFamily="34" charset="0"/>
            </a:rPr>
            <a:t>To store data send by python code. And to pass data from python script to mobile app and vice versa</a:t>
          </a:r>
          <a:endParaRPr lang="en-US" sz="1200" kern="1200" dirty="0"/>
        </a:p>
      </dsp:txBody>
      <dsp:txXfrm>
        <a:off x="2300712" y="2479929"/>
        <a:ext cx="3613435" cy="783401"/>
      </dsp:txXfrm>
    </dsp:sp>
    <dsp:sp modelId="{733145A9-EE86-4C22-9A0B-D61094480CC8}">
      <dsp:nvSpPr>
        <dsp:cNvPr id="0" name=""/>
        <dsp:cNvSpPr/>
      </dsp:nvSpPr>
      <dsp:spPr>
        <a:xfrm>
          <a:off x="4107430" y="1868931"/>
          <a:ext cx="0" cy="610997"/>
        </a:xfrm>
        <a:prstGeom prst="line">
          <a:avLst/>
        </a:prstGeom>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87CBBACC-C115-48BD-9563-4AD8F5A27234}">
      <dsp:nvSpPr>
        <dsp:cNvPr id="0" name=""/>
        <dsp:cNvSpPr/>
      </dsp:nvSpPr>
      <dsp:spPr>
        <a:xfrm>
          <a:off x="2009415" y="1752123"/>
          <a:ext cx="89852" cy="89852"/>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78513766-A46C-4A38-9E06-613A95A26840}">
      <dsp:nvSpPr>
        <dsp:cNvPr id="0" name=""/>
        <dsp:cNvSpPr/>
      </dsp:nvSpPr>
      <dsp:spPr>
        <a:xfrm>
          <a:off x="4062504" y="1752123"/>
          <a:ext cx="89852" cy="89852"/>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9FF60A5-1B23-4767-A7F1-0C76CBEFCF2F}">
      <dsp:nvSpPr>
        <dsp:cNvPr id="0" name=""/>
        <dsp:cNvSpPr/>
      </dsp:nvSpPr>
      <dsp:spPr>
        <a:xfrm>
          <a:off x="4518048" y="1930031"/>
          <a:ext cx="3284941" cy="4061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t>Node-Red</a:t>
          </a:r>
        </a:p>
      </dsp:txBody>
      <dsp:txXfrm>
        <a:off x="4518048" y="1930031"/>
        <a:ext cx="3284941" cy="406133"/>
      </dsp:txXfrm>
    </dsp:sp>
    <dsp:sp modelId="{24AF13D8-CAD0-4821-9259-B5AD2BBD2D9A}">
      <dsp:nvSpPr>
        <dsp:cNvPr id="0" name=""/>
        <dsp:cNvSpPr/>
      </dsp:nvSpPr>
      <dsp:spPr>
        <a:xfrm>
          <a:off x="4353801" y="518785"/>
          <a:ext cx="3613435" cy="595385"/>
        </a:xfrm>
        <a:prstGeom prst="rect">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GB" sz="1200" b="1" kern="1200" dirty="0">
              <a:latin typeface="Roboto" panose="02000000000000000000" pitchFamily="2" charset="0"/>
              <a:ea typeface="Calibri" panose="020F0502020204030204" pitchFamily="34" charset="0"/>
              <a:cs typeface="Calibri" panose="020F0502020204030204" pitchFamily="34" charset="0"/>
            </a:rPr>
            <a:t>To connect IBM Watson cloud to MIT app inventor. And to pass data on both directions</a:t>
          </a:r>
          <a:endParaRPr lang="en-US" sz="1200" kern="1200" dirty="0"/>
        </a:p>
      </dsp:txBody>
      <dsp:txXfrm>
        <a:off x="4353801" y="518785"/>
        <a:ext cx="3613435" cy="595385"/>
      </dsp:txXfrm>
    </dsp:sp>
    <dsp:sp modelId="{826D19AB-7674-4339-AC6A-3554A3285C8F}">
      <dsp:nvSpPr>
        <dsp:cNvPr id="0" name=""/>
        <dsp:cNvSpPr/>
      </dsp:nvSpPr>
      <dsp:spPr>
        <a:xfrm>
          <a:off x="6160519" y="1114170"/>
          <a:ext cx="0" cy="610997"/>
        </a:xfrm>
        <a:prstGeom prst="line">
          <a:avLst/>
        </a:prstGeom>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50410BE5-37F4-425C-A9B7-BB5BB0CFC24E}">
      <dsp:nvSpPr>
        <dsp:cNvPr id="0" name=""/>
        <dsp:cNvSpPr/>
      </dsp:nvSpPr>
      <dsp:spPr>
        <a:xfrm>
          <a:off x="6571137" y="1257935"/>
          <a:ext cx="3284941" cy="4061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t>Mobile App</a:t>
          </a:r>
        </a:p>
      </dsp:txBody>
      <dsp:txXfrm>
        <a:off x="6571137" y="1257935"/>
        <a:ext cx="3284941" cy="406133"/>
      </dsp:txXfrm>
    </dsp:sp>
    <dsp:sp modelId="{F8CBB33A-901D-4476-BB4D-3BBA0095A6AF}">
      <dsp:nvSpPr>
        <dsp:cNvPr id="0" name=""/>
        <dsp:cNvSpPr/>
      </dsp:nvSpPr>
      <dsp:spPr>
        <a:xfrm>
          <a:off x="6406889" y="2479929"/>
          <a:ext cx="3613435" cy="501376"/>
        </a:xfrm>
        <a:prstGeom prst="rect">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GB" sz="1200" b="1" kern="1200" dirty="0">
              <a:latin typeface="Roboto" panose="02000000000000000000" pitchFamily="2" charset="0"/>
              <a:ea typeface="Calibri" panose="020F0502020204030204" pitchFamily="34" charset="0"/>
              <a:cs typeface="Calibri" panose="020F0502020204030204" pitchFamily="34" charset="0"/>
            </a:rPr>
            <a:t>To create a interface for mobile app to print data</a:t>
          </a:r>
          <a:endParaRPr lang="en-US" sz="1200" kern="1200" dirty="0"/>
        </a:p>
      </dsp:txBody>
      <dsp:txXfrm>
        <a:off x="6406889" y="2479929"/>
        <a:ext cx="3613435" cy="501376"/>
      </dsp:txXfrm>
    </dsp:sp>
    <dsp:sp modelId="{8677116F-B78F-436F-B7FA-3681FDB781CA}">
      <dsp:nvSpPr>
        <dsp:cNvPr id="0" name=""/>
        <dsp:cNvSpPr/>
      </dsp:nvSpPr>
      <dsp:spPr>
        <a:xfrm>
          <a:off x="8213607" y="1868931"/>
          <a:ext cx="0" cy="610997"/>
        </a:xfrm>
        <a:prstGeom prst="line">
          <a:avLst/>
        </a:prstGeom>
        <a:solidFill>
          <a:schemeClr val="accent5">
            <a:hueOff val="0"/>
            <a:satOff val="0"/>
            <a:lumOff val="0"/>
            <a:alphaOff val="0"/>
          </a:schemeClr>
        </a:solidFill>
        <a:ln w="6350" cap="flat" cmpd="sng" algn="ctr">
          <a:solidFill>
            <a:schemeClr val="accent5">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43227ABF-0709-40F4-9DAE-D680F9F11751}">
      <dsp:nvSpPr>
        <dsp:cNvPr id="0" name=""/>
        <dsp:cNvSpPr/>
      </dsp:nvSpPr>
      <dsp:spPr>
        <a:xfrm>
          <a:off x="6115593" y="1752123"/>
          <a:ext cx="89852" cy="89852"/>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95AF550-DC6B-424A-B700-8C6432E1A3FF}">
      <dsp:nvSpPr>
        <dsp:cNvPr id="0" name=""/>
        <dsp:cNvSpPr/>
      </dsp:nvSpPr>
      <dsp:spPr>
        <a:xfrm>
          <a:off x="8168681" y="1752123"/>
          <a:ext cx="89852" cy="89852"/>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PathTimeline">
  <dgm:title val="Horizontal Path Timeline"/>
  <dgm:desc val="Use to show a list of events in chronological order. The rectangular shape contains the description while the date is shown near the circular dot along the time line. It's the perfect SmartArt for displaying large amount of text with a short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node1">
      <dgm:alg type="sp"/>
      <dgm:shape xmlns:r="http://schemas.openxmlformats.org/officeDocument/2006/relationships" type="rect" r:blip="" zOrderOff="2">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
                <dgm:constr type="l" for="ch" forName="L1TextContainer" refType="w" fact="0.1"/>
                <dgm:constr type="t" for="ch" forName="L1TextContainer" refType="h" fact="0.537"/>
                <dgm:constr type="h" for="ch" forName="L1TextContainer" refType="h" fact="0.113"/>
                <dgm:constr type="w" for="ch" forName="L2TextContainerWrapper" refType="w" fact="0.88"/>
                <dgm:constr type="h" for="ch" forName="L2TextContainerWrapper" refType="h" fact="0.31"/>
                <dgm:constr type="b" for="ch" forName="L2TextContainerWrapper" refType="h" fact="0.31"/>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31"/>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
                <dgm:constr type="l" for="ch" forName="L1TextContainer" refType="w" fact="0.1"/>
                <dgm:constr type="t" for="ch" forName="L1TextContainer" refType="h" fact="0.35"/>
                <dgm:constr type="h" for="ch" forName="L1TextContainer" refType="h" fact="0.113"/>
                <dgm:constr type="w" for="ch" forName="L2TextContainerWrapper" refType="w" fact="0.88"/>
                <dgm:constr type="h" for="ch" forName="L2TextContainerWrapper" refType="h" fact="0.31"/>
                <dgm:constr type="t" for="ch" forName="L2TextContainerWrapper" refType="h" fact="0.69"/>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52"/>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styleLbl="bgAccFollowNode1">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45"/>
                  <dgm:constr type="b" for="ch" forName="L2TextContainer" refType="h"/>
                  <dgm:constr type="h" for="ch" forName="FlexibleEmptyPlaceHolder" refType="h" fact="0.55"/>
                </dgm:constrLst>
              </dgm:if>
              <dgm:else name="CaseForPlacingL2TextContaineBelowDivider">
                <dgm:constrLst>
                  <dgm:constr type="h" for="ch" forName="L2TextContainer" refType="h" fact="0.45"/>
                  <dgm:constr type="h" for="ch" forName="FlexibleEmptyPlaceHolder" refType="h" fact="0.55"/>
                  <dgm:constr type="b" for="ch" forName="FlexibleEmptyPlaceHolder" refType="h"/>
                </dgm:constrLst>
              </dgm:else>
            </dgm:choose>
            <dgm:layoutNode name="L2TextContainer" styleLbl="bgAccFollowNode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primFontSz" fact="0.75"/>
                <dgm:constr type="rMarg" refType="primFontSz" fact="0.75"/>
                <dgm:constr type="tMarg" refType="primFontSz" fact="0.75"/>
                <dgm:constr type="bMarg" refType="primFontSz" fact="0.75"/>
              </dgm:constrLst>
              <dgm:ruleLst>
                <dgm:rule type="h" val="INF" fact="NaN" max="NaN"/>
                <dgm:rule type="primFontSz" val="11" fact="NaN" max="NaN"/>
                <dgm:rule type="secFontSz" val="9"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alignNode1" moveWith="L2TextContainer">
            <dgm:alg type="sp"/>
            <dgm:shape xmlns:r="http://schemas.openxmlformats.org/officeDocument/2006/relationships" type="line" r:blip="" zOrderOff="-1">
              <dgm:adjLst/>
              <dgm:extLst>
                <a:ext uri="{B698B0E9-8C71-41B9-8309-B3DCBF30829C}">
                  <dgm1612:spPr xmlns:dgm1612="http://schemas.microsoft.com/office/drawing/2016/12/diagram">
                    <a:ln w="6350">
                      <a:prstDash val="dash"/>
                    </a:ln>
                  </dgm1612:spPr>
                </a:ext>
              </dgm:extLst>
            </dgm:shape>
            <dgm:presOf/>
            <dgm:constrLst/>
          </dgm:layoutNode>
          <dgm:layoutNode name="ConnectorPoint" styleLbl="fgAcc1" moveWith="L2TextContainer">
            <dgm:alg type="sp"/>
            <dgm:shape xmlns:r="http://schemas.openxmlformats.org/officeDocument/2006/relationships" type="ellipse" r:blip="" zOrderOff="10">
              <dgm:adjLst/>
              <dgm:extLst>
                <a:ext uri="{B698B0E9-8C71-41B9-8309-B3DCBF30829C}">
                  <dgm1612:spPr xmlns:dgm1612="http://schemas.microsoft.com/office/drawing/2016/12/diagram">
                    <a:ln>
                      <a:noFill/>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80AE3C0-C0E9-40F8-963A-C710B0868CE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DB19749-4C26-46F6-A13E-4F2E91EC14F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AB2F5F-49ED-40E3-A1A5-941FF8279870}" type="datetimeFigureOut">
              <a:rPr lang="en-US" smtClean="0"/>
              <a:t>11/19/2022</a:t>
            </a:fld>
            <a:endParaRPr lang="en-US" dirty="0"/>
          </a:p>
        </p:txBody>
      </p:sp>
      <p:sp>
        <p:nvSpPr>
          <p:cNvPr id="4" name="Footer Placeholder 3">
            <a:extLst>
              <a:ext uri="{FF2B5EF4-FFF2-40B4-BE49-F238E27FC236}">
                <a16:creationId xmlns:a16="http://schemas.microsoft.com/office/drawing/2014/main" id="{49826E5B-3572-4EEA-91A0-FE0838ED614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81D8116-DB0F-4C4A-85AD-5331C0D78B8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DB74FA-BCF5-412C-B474-5CA730E53DF5}" type="slidenum">
              <a:rPr lang="en-US" smtClean="0"/>
              <a:t>‹#›</a:t>
            </a:fld>
            <a:endParaRPr lang="en-US" dirty="0"/>
          </a:p>
        </p:txBody>
      </p:sp>
    </p:spTree>
    <p:extLst>
      <p:ext uri="{BB962C8B-B14F-4D97-AF65-F5344CB8AC3E}">
        <p14:creationId xmlns:p14="http://schemas.microsoft.com/office/powerpoint/2010/main" val="1425645675"/>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png>
</file>

<file path=ppt/media/image4.png>
</file>

<file path=ppt/media/image5.png>
</file>

<file path=ppt/media/image6.png>
</file>

<file path=ppt/media/image7.png>
</file>

<file path=ppt/media/image8.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2C1060-699B-414A-8D16-7630F8BDD05E}" type="datetimeFigureOut">
              <a:rPr lang="en-US" smtClean="0"/>
              <a:t>11/19/2022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ADF348-2A86-4531-BD4E-BD8C0BBDAD47}" type="slidenum">
              <a:rPr lang="en-US" smtClean="0"/>
              <a:t>‹#›</a:t>
            </a:fld>
            <a:endParaRPr lang="en-US" dirty="0"/>
          </a:p>
        </p:txBody>
      </p:sp>
    </p:spTree>
    <p:extLst>
      <p:ext uri="{BB962C8B-B14F-4D97-AF65-F5344CB8AC3E}">
        <p14:creationId xmlns:p14="http://schemas.microsoft.com/office/powerpoint/2010/main" val="2278876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D51245-A7A5-4517-A4C5-F741FAE668F7}" type="slidenum">
              <a:rPr lang="en-US" smtClean="0"/>
              <a:t>14</a:t>
            </a:fld>
            <a:endParaRPr lang="en-US" dirty="0"/>
          </a:p>
        </p:txBody>
      </p:sp>
    </p:spTree>
    <p:extLst>
      <p:ext uri="{BB962C8B-B14F-4D97-AF65-F5344CB8AC3E}">
        <p14:creationId xmlns:p14="http://schemas.microsoft.com/office/powerpoint/2010/main" val="26442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1947BE1-D586-49AE-B2E6-EE426AA239B3}"/>
              </a:ext>
              <a:ext uri="{C183D7F6-B498-43B3-948B-1728B52AA6E4}">
                <adec:decorative xmlns:adec="http://schemas.microsoft.com/office/drawing/2017/decorative" val="1"/>
              </a:ext>
            </a:extLst>
          </p:cNvPr>
          <p:cNvSpPr/>
          <p:nvPr userDrawn="1"/>
        </p:nvSpPr>
        <p:spPr>
          <a:xfrm>
            <a:off x="0" y="0"/>
            <a:ext cx="7532914"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A4C316E-D918-422D-AC5F-D93C59AB674F}"/>
              </a:ext>
            </a:extLst>
          </p:cNvPr>
          <p:cNvSpPr>
            <a:spLocks noGrp="1"/>
          </p:cNvSpPr>
          <p:nvPr>
            <p:ph type="title" hasCustomPrompt="1"/>
          </p:nvPr>
        </p:nvSpPr>
        <p:spPr>
          <a:xfrm>
            <a:off x="640078" y="627016"/>
            <a:ext cx="6389027" cy="5601790"/>
          </a:xfrm>
        </p:spPr>
        <p:txBody>
          <a:bodyPr>
            <a:noAutofit/>
          </a:bodyPr>
          <a:lstStyle>
            <a:lvl1pPr algn="r">
              <a:lnSpc>
                <a:spcPct val="101000"/>
              </a:lnSpc>
              <a:spcBef>
                <a:spcPts val="700"/>
              </a:spcBef>
              <a:spcAft>
                <a:spcPts val="700"/>
              </a:spcAft>
              <a:defRPr sz="8000" baseline="0"/>
            </a:lvl1pPr>
          </a:lstStyle>
          <a:p>
            <a:r>
              <a:rPr lang="en-US" dirty="0"/>
              <a:t>Click to edit Master TEXT style</a:t>
            </a:r>
          </a:p>
        </p:txBody>
      </p:sp>
      <p:sp>
        <p:nvSpPr>
          <p:cNvPr id="12" name="Text Placeholder 11">
            <a:extLst>
              <a:ext uri="{FF2B5EF4-FFF2-40B4-BE49-F238E27FC236}">
                <a16:creationId xmlns:a16="http://schemas.microsoft.com/office/drawing/2014/main" id="{4B4012DC-9879-489B-B525-C474C5DD299D}"/>
              </a:ext>
            </a:extLst>
          </p:cNvPr>
          <p:cNvSpPr>
            <a:spLocks noGrp="1"/>
          </p:cNvSpPr>
          <p:nvPr>
            <p:ph type="body" sz="quarter" idx="11"/>
          </p:nvPr>
        </p:nvSpPr>
        <p:spPr>
          <a:xfrm>
            <a:off x="8029797" y="627016"/>
            <a:ext cx="3199034" cy="5590903"/>
          </a:xfrm>
        </p:spPr>
        <p:txBody>
          <a:bodyPr anchor="ctr">
            <a:normAutofit/>
          </a:bodyPr>
          <a:lstStyle>
            <a:lvl1pPr>
              <a:defRPr lang="en-US" sz="2600" kern="1200" spc="50" baseline="0" dirty="0" smtClean="0">
                <a:solidFill>
                  <a:schemeClr val="tx1"/>
                </a:solidFill>
                <a:latin typeface="+mn-lt"/>
                <a:ea typeface="+mn-ea"/>
                <a:cs typeface="Calibri"/>
              </a:defRPr>
            </a:lvl1pPr>
            <a:lvl2pPr marL="0" indent="0">
              <a:buNone/>
              <a:defRPr/>
            </a:lvl2pPr>
          </a:lstStyle>
          <a:p>
            <a:pPr lvl="0"/>
            <a:r>
              <a:rPr lang="en-US"/>
              <a:t>Click to edit Master text styles</a:t>
            </a:r>
          </a:p>
        </p:txBody>
      </p:sp>
    </p:spTree>
    <p:extLst>
      <p:ext uri="{BB962C8B-B14F-4D97-AF65-F5344CB8AC3E}">
        <p14:creationId xmlns:p14="http://schemas.microsoft.com/office/powerpoint/2010/main" val="2314051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9DF7571-A130-4054-9513-4BDAC9AE5360}"/>
              </a:ext>
            </a:extLst>
          </p:cNvPr>
          <p:cNvSpPr>
            <a:spLocks noGrp="1"/>
          </p:cNvSpPr>
          <p:nvPr>
            <p:ph type="title"/>
          </p:nvPr>
        </p:nvSpPr>
        <p:spPr>
          <a:xfrm>
            <a:off x="771830" y="635000"/>
            <a:ext cx="5171770" cy="2039374"/>
          </a:xfrm>
        </p:spPr>
        <p:txBody>
          <a:bodyPr anchor="b">
            <a:noAutofit/>
          </a:bodyPr>
          <a:lstStyle>
            <a:lvl1pPr>
              <a:lnSpc>
                <a:spcPct val="101000"/>
              </a:lnSpc>
              <a:spcBef>
                <a:spcPts val="700"/>
              </a:spcBef>
              <a:spcAft>
                <a:spcPts val="700"/>
              </a:spcAft>
              <a:defRPr sz="6600" baseline="0"/>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DCA27FA5-F6EE-4784-AC43-76381FC2CD94}"/>
              </a:ext>
            </a:extLst>
          </p:cNvPr>
          <p:cNvSpPr>
            <a:spLocks noGrp="1"/>
          </p:cNvSpPr>
          <p:nvPr>
            <p:ph type="body" sz="quarter" idx="18"/>
          </p:nvPr>
        </p:nvSpPr>
        <p:spPr>
          <a:xfrm>
            <a:off x="761998" y="2911475"/>
            <a:ext cx="4500563" cy="3311525"/>
          </a:xfrm>
        </p:spPr>
        <p:txBody>
          <a:bodyPr>
            <a:normAutofit/>
          </a:bodyPr>
          <a:lstStyle>
            <a:lvl1pPr>
              <a:defRPr lang="en-US" sz="2200" kern="1200" spc="50" baseline="0" dirty="0" smtClean="0">
                <a:solidFill>
                  <a:schemeClr val="bg1"/>
                </a:solidFill>
                <a:latin typeface="+mn-lt"/>
                <a:ea typeface="+mn-ea"/>
                <a:cs typeface="+mn-cs"/>
              </a:defRPr>
            </a:lvl1pPr>
          </a:lstStyle>
          <a:p>
            <a:pPr lvl="0"/>
            <a:r>
              <a:rPr lang="en-US"/>
              <a:t>Click to edit Master text styles</a:t>
            </a:r>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14" name="Picture Placeholder 13">
            <a:extLst>
              <a:ext uri="{FF2B5EF4-FFF2-40B4-BE49-F238E27FC236}">
                <a16:creationId xmlns:a16="http://schemas.microsoft.com/office/drawing/2014/main" id="{7094F8F4-63E4-4A00-8F98-09219DA987A3}"/>
              </a:ext>
            </a:extLst>
          </p:cNvPr>
          <p:cNvSpPr>
            <a:spLocks noGrp="1"/>
          </p:cNvSpPr>
          <p:nvPr>
            <p:ph type="pic" sz="quarter" idx="13"/>
          </p:nvPr>
        </p:nvSpPr>
        <p:spPr>
          <a:xfrm>
            <a:off x="6742113" y="639763"/>
            <a:ext cx="2198687" cy="2546350"/>
          </a:xfrm>
        </p:spPr>
        <p:txBody>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B34D9F00-72E9-433A-9427-8DA07653B252}"/>
              </a:ext>
            </a:extLst>
          </p:cNvPr>
          <p:cNvSpPr>
            <a:spLocks noGrp="1"/>
          </p:cNvSpPr>
          <p:nvPr>
            <p:ph type="pic" sz="quarter" idx="14"/>
          </p:nvPr>
        </p:nvSpPr>
        <p:spPr>
          <a:xfrm>
            <a:off x="9337675" y="638175"/>
            <a:ext cx="2198688" cy="2546350"/>
          </a:xfrm>
        </p:spPr>
        <p:txBody>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1AD0C148-B6DB-4D32-B139-403A6AEC3DDF}"/>
              </a:ext>
            </a:extLst>
          </p:cNvPr>
          <p:cNvSpPr>
            <a:spLocks noGrp="1"/>
          </p:cNvSpPr>
          <p:nvPr>
            <p:ph type="pic" sz="quarter" idx="15"/>
          </p:nvPr>
        </p:nvSpPr>
        <p:spPr>
          <a:xfrm>
            <a:off x="6742113" y="3668713"/>
            <a:ext cx="2198687" cy="2554287"/>
          </a:xfrm>
        </p:spPr>
        <p:txBody>
          <a:bodyPr/>
          <a:lstStyle/>
          <a:p>
            <a:r>
              <a:rPr lang="en-US"/>
              <a:t>Click icon to add picture</a:t>
            </a:r>
            <a:endParaRPr lang="en-US" dirty="0"/>
          </a:p>
        </p:txBody>
      </p:sp>
      <p:sp>
        <p:nvSpPr>
          <p:cNvPr id="20" name="Picture Placeholder 19">
            <a:extLst>
              <a:ext uri="{FF2B5EF4-FFF2-40B4-BE49-F238E27FC236}">
                <a16:creationId xmlns:a16="http://schemas.microsoft.com/office/drawing/2014/main" id="{D9D424B8-9E08-469D-88C8-019306CA382E}"/>
              </a:ext>
            </a:extLst>
          </p:cNvPr>
          <p:cNvSpPr>
            <a:spLocks noGrp="1"/>
          </p:cNvSpPr>
          <p:nvPr>
            <p:ph type="pic" sz="quarter" idx="16"/>
          </p:nvPr>
        </p:nvSpPr>
        <p:spPr>
          <a:xfrm>
            <a:off x="9337675" y="3668713"/>
            <a:ext cx="2198688" cy="2546350"/>
          </a:xfrm>
        </p:spPr>
        <p:txBody>
          <a:bodyPr/>
          <a:lstStyle/>
          <a:p>
            <a:r>
              <a:rPr lang="en-US"/>
              <a:t>Click icon to add picture</a:t>
            </a:r>
            <a:endParaRPr lang="en-US" dirty="0"/>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054925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3990108" y="1225106"/>
            <a:ext cx="8201891" cy="395180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066A3D1-C594-4520-A142-F0D3F59C5F3E}"/>
              </a:ext>
            </a:extLst>
          </p:cNvPr>
          <p:cNvSpPr>
            <a:spLocks noGrp="1"/>
          </p:cNvSpPr>
          <p:nvPr>
            <p:ph type="title"/>
          </p:nvPr>
        </p:nvSpPr>
        <p:spPr>
          <a:xfrm>
            <a:off x="4555193" y="3036762"/>
            <a:ext cx="7136064" cy="1700784"/>
          </a:xfrm>
        </p:spPr>
        <p:txBody>
          <a:bodyPr/>
          <a:lstStyle>
            <a:lvl1pPr>
              <a:lnSpc>
                <a:spcPct val="101000"/>
              </a:lnSpc>
              <a:spcBef>
                <a:spcPts val="700"/>
              </a:spcBef>
              <a:spcAft>
                <a:spcPts val="700"/>
              </a:spcAft>
              <a:defRPr baseline="0"/>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42FBE291-E88A-44C5-884C-183EE7F67EE3}"/>
              </a:ext>
            </a:extLst>
          </p:cNvPr>
          <p:cNvSpPr>
            <a:spLocks noGrp="1"/>
          </p:cNvSpPr>
          <p:nvPr>
            <p:ph type="pic" sz="quarter" idx="15"/>
          </p:nvPr>
        </p:nvSpPr>
        <p:spPr>
          <a:xfrm>
            <a:off x="-12804" y="1225484"/>
            <a:ext cx="4059934" cy="3951807"/>
          </a:xfrm>
        </p:spPr>
        <p:txBody>
          <a:bodyPr/>
          <a:lstStyle/>
          <a:p>
            <a:r>
              <a:rPr lang="en-US"/>
              <a:t>Click icon to add picture</a:t>
            </a:r>
            <a:endParaRPr lang="en-US" dirty="0"/>
          </a:p>
        </p:txBody>
      </p:sp>
      <p:sp>
        <p:nvSpPr>
          <p:cNvPr id="7" name="Content Placeholder 2">
            <a:extLst>
              <a:ext uri="{FF2B5EF4-FFF2-40B4-BE49-F238E27FC236}">
                <a16:creationId xmlns:a16="http://schemas.microsoft.com/office/drawing/2014/main" id="{51FF791A-8D73-49AD-8569-7F4FE14648E6}"/>
              </a:ext>
            </a:extLst>
          </p:cNvPr>
          <p:cNvSpPr>
            <a:spLocks noGrp="1"/>
          </p:cNvSpPr>
          <p:nvPr>
            <p:ph idx="1"/>
          </p:nvPr>
        </p:nvSpPr>
        <p:spPr>
          <a:xfrm>
            <a:off x="4547779"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13" name="Content Placeholder 2">
            <a:extLst>
              <a:ext uri="{FF2B5EF4-FFF2-40B4-BE49-F238E27FC236}">
                <a16:creationId xmlns:a16="http://schemas.microsoft.com/office/drawing/2014/main" id="{C16F6145-A1AE-4CDA-AE26-E8FDEFAAB395}"/>
              </a:ext>
            </a:extLst>
          </p:cNvPr>
          <p:cNvSpPr>
            <a:spLocks noGrp="1"/>
          </p:cNvSpPr>
          <p:nvPr>
            <p:ph idx="16"/>
          </p:nvPr>
        </p:nvSpPr>
        <p:spPr>
          <a:xfrm>
            <a:off x="6984437"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15" name="Content Placeholder 2">
            <a:extLst>
              <a:ext uri="{FF2B5EF4-FFF2-40B4-BE49-F238E27FC236}">
                <a16:creationId xmlns:a16="http://schemas.microsoft.com/office/drawing/2014/main" id="{3FDD02FA-6843-4E54-ACDC-AFEAFB4EFAA9}"/>
              </a:ext>
            </a:extLst>
          </p:cNvPr>
          <p:cNvSpPr>
            <a:spLocks noGrp="1"/>
          </p:cNvSpPr>
          <p:nvPr>
            <p:ph idx="17"/>
          </p:nvPr>
        </p:nvSpPr>
        <p:spPr>
          <a:xfrm>
            <a:off x="9421095"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4" name="Footer Placeholder 3">
            <a:extLst>
              <a:ext uri="{FF2B5EF4-FFF2-40B4-BE49-F238E27FC236}">
                <a16:creationId xmlns:a16="http://schemas.microsoft.com/office/drawing/2014/main" id="{B9B99AED-D702-41BF-B21E-9BFB06308223}"/>
              </a:ext>
            </a:extLst>
          </p:cNvPr>
          <p:cNvSpPr>
            <a:spLocks noGrp="1"/>
          </p:cNvSpPr>
          <p:nvPr>
            <p:ph type="ftr" sz="quarter" idx="11"/>
          </p:nvPr>
        </p:nvSpPr>
        <p:spPr>
          <a:xfrm>
            <a:off x="960120" y="6356350"/>
            <a:ext cx="3405051" cy="365125"/>
          </a:xfrm>
        </p:spPr>
        <p:txBody>
          <a:bodyPr/>
          <a:lstStyle/>
          <a:p>
            <a:r>
              <a:rPr lang="en-US" dirty="0"/>
              <a:t>Sample Footer Text</a:t>
            </a:r>
          </a:p>
        </p:txBody>
      </p:sp>
      <p:sp>
        <p:nvSpPr>
          <p:cNvPr id="3" name="Date Placeholder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5" name="Slide Number Placeholder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158245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0" y="2264985"/>
            <a:ext cx="5297764" cy="39521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93472D-332A-4010-9FEA-8E1E9AE7E18F}"/>
              </a:ext>
            </a:extLst>
          </p:cNvPr>
          <p:cNvSpPr>
            <a:spLocks noGrp="1"/>
          </p:cNvSpPr>
          <p:nvPr>
            <p:ph type="title" hasCustomPrompt="1"/>
          </p:nvPr>
        </p:nvSpPr>
        <p:spPr>
          <a:xfrm>
            <a:off x="966213" y="336958"/>
            <a:ext cx="10616187" cy="1700784"/>
          </a:xfrm>
        </p:spPr>
        <p:txBody>
          <a:bodyPr/>
          <a:lstStyle>
            <a:lvl1pPr>
              <a:lnSpc>
                <a:spcPct val="101000"/>
              </a:lnSpc>
              <a:spcBef>
                <a:spcPts val="700"/>
              </a:spcBef>
              <a:spcAft>
                <a:spcPts val="700"/>
              </a:spcAft>
              <a:defRPr baseline="0">
                <a:solidFill>
                  <a:schemeClr val="tx1"/>
                </a:solidFill>
              </a:defRPr>
            </a:lvl1pPr>
          </a:lstStyle>
          <a:p>
            <a:r>
              <a:rPr lang="en-US" dirty="0"/>
              <a:t>Click to edit Master TEXT</a:t>
            </a:r>
          </a:p>
        </p:txBody>
      </p:sp>
      <p:sp>
        <p:nvSpPr>
          <p:cNvPr id="7" name="Content Placeholder 2">
            <a:extLst>
              <a:ext uri="{FF2B5EF4-FFF2-40B4-BE49-F238E27FC236}">
                <a16:creationId xmlns:a16="http://schemas.microsoft.com/office/drawing/2014/main" id="{51FF791A-8D73-49AD-8569-7F4FE14648E6}"/>
              </a:ext>
            </a:extLst>
          </p:cNvPr>
          <p:cNvSpPr>
            <a:spLocks noGrp="1"/>
          </p:cNvSpPr>
          <p:nvPr>
            <p:ph idx="1" hasCustomPrompt="1"/>
          </p:nvPr>
        </p:nvSpPr>
        <p:spPr>
          <a:xfrm>
            <a:off x="960120" y="2587752"/>
            <a:ext cx="3694176" cy="3258102"/>
          </a:xfrm>
        </p:spPr>
        <p:txBody>
          <a:bodyPr>
            <a:normAutofit/>
          </a:bodyPr>
          <a:lstStyle>
            <a:lvl1pPr>
              <a:defRPr>
                <a:solidFill>
                  <a:schemeClr val="bg1"/>
                </a:solidFill>
              </a:defRPr>
            </a:lvl1pPr>
          </a:lstStyle>
          <a:p>
            <a:r>
              <a:rPr lang="en-US" dirty="0">
                <a:cs typeface="Calibri"/>
              </a:rPr>
              <a:t>Click to edit master text style</a:t>
            </a:r>
          </a:p>
          <a:p>
            <a:endParaRPr lang="en-US" dirty="0">
              <a:cs typeface="Calibri"/>
            </a:endParaRPr>
          </a:p>
        </p:txBody>
      </p:sp>
      <p:sp>
        <p:nvSpPr>
          <p:cNvPr id="14" name="Picture Placeholder 13">
            <a:extLst>
              <a:ext uri="{FF2B5EF4-FFF2-40B4-BE49-F238E27FC236}">
                <a16:creationId xmlns:a16="http://schemas.microsoft.com/office/drawing/2014/main" id="{69D1BED5-2D39-40ED-92F5-CF06BE8A759C}"/>
              </a:ext>
            </a:extLst>
          </p:cNvPr>
          <p:cNvSpPr>
            <a:spLocks noGrp="1"/>
          </p:cNvSpPr>
          <p:nvPr>
            <p:ph type="pic" sz="quarter" idx="14"/>
          </p:nvPr>
        </p:nvSpPr>
        <p:spPr>
          <a:xfrm>
            <a:off x="5297764" y="2265363"/>
            <a:ext cx="3479524" cy="3951287"/>
          </a:xfrm>
        </p:spPr>
        <p:txBody>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42FBE291-E88A-44C5-884C-183EE7F67EE3}"/>
              </a:ext>
            </a:extLst>
          </p:cNvPr>
          <p:cNvSpPr>
            <a:spLocks noGrp="1"/>
          </p:cNvSpPr>
          <p:nvPr>
            <p:ph type="pic" sz="quarter" idx="15"/>
          </p:nvPr>
        </p:nvSpPr>
        <p:spPr>
          <a:xfrm>
            <a:off x="8777288" y="2265363"/>
            <a:ext cx="3414712" cy="3951287"/>
          </a:xfrm>
        </p:spPr>
        <p:txBody>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B9B99AED-D702-41BF-B21E-9BFB06308223}"/>
              </a:ext>
            </a:extLst>
          </p:cNvPr>
          <p:cNvSpPr>
            <a:spLocks noGrp="1"/>
          </p:cNvSpPr>
          <p:nvPr>
            <p:ph type="ftr" sz="quarter" idx="11"/>
          </p:nvPr>
        </p:nvSpPr>
        <p:spPr>
          <a:xfrm>
            <a:off x="960121" y="6356350"/>
            <a:ext cx="3353262" cy="365125"/>
          </a:xfrm>
        </p:spPr>
        <p:txBody>
          <a:bodyPr/>
          <a:lstStyle/>
          <a:p>
            <a:r>
              <a:rPr lang="en-US" dirty="0"/>
              <a:t>Sample Footer Text</a:t>
            </a:r>
          </a:p>
        </p:txBody>
      </p:sp>
      <p:sp>
        <p:nvSpPr>
          <p:cNvPr id="3" name="Date Placeholder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5" name="Slide Number Placeholder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735907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EE19D4B2-6593-465B-9A8E-03DFC943441B}"/>
              </a:ext>
            </a:extLst>
          </p:cNvPr>
          <p:cNvSpPr>
            <a:spLocks noGrp="1"/>
          </p:cNvSpPr>
          <p:nvPr>
            <p:ph type="title" hasCustomPrompt="1"/>
          </p:nvPr>
        </p:nvSpPr>
        <p:spPr>
          <a:xfrm>
            <a:off x="960438" y="317499"/>
            <a:ext cx="4500737" cy="2095501"/>
          </a:xfrm>
        </p:spPr>
        <p:txBody>
          <a:bodyPr>
            <a:noAutofit/>
          </a:bodyPr>
          <a:lstStyle>
            <a:lvl1pPr>
              <a:defRPr sz="5400"/>
            </a:lvl1pPr>
          </a:lstStyle>
          <a:p>
            <a:r>
              <a:rPr lang="en-US" sz="5400" dirty="0"/>
              <a:t>Click to edit master text style</a:t>
            </a:r>
          </a:p>
        </p:txBody>
      </p:sp>
      <p:sp>
        <p:nvSpPr>
          <p:cNvPr id="13" name="Content Placeholder 2">
            <a:extLst>
              <a:ext uri="{FF2B5EF4-FFF2-40B4-BE49-F238E27FC236}">
                <a16:creationId xmlns:a16="http://schemas.microsoft.com/office/drawing/2014/main" id="{E309CC8E-0532-4674-9535-1514DA3C14B1}"/>
              </a:ext>
            </a:extLst>
          </p:cNvPr>
          <p:cNvSpPr>
            <a:spLocks noGrp="1"/>
          </p:cNvSpPr>
          <p:nvPr>
            <p:ph idx="1" hasCustomPrompt="1"/>
          </p:nvPr>
        </p:nvSpPr>
        <p:spPr>
          <a:xfrm>
            <a:off x="960438" y="2587625"/>
            <a:ext cx="4500737" cy="3594100"/>
          </a:xfrm>
        </p:spPr>
        <p:txBody>
          <a:bodyPr anchor="ctr">
            <a:normAutofit/>
          </a:bodyPr>
          <a:lstStyle>
            <a:lvl1pPr>
              <a:defRPr sz="2000">
                <a:solidFill>
                  <a:schemeClr val="bg1"/>
                </a:solidFill>
              </a:defRPr>
            </a:lvl1pPr>
          </a:lstStyle>
          <a:p>
            <a:r>
              <a:rPr lang="en-US" sz="2000" dirty="0">
                <a:solidFill>
                  <a:schemeClr val="bg1"/>
                </a:solidFill>
                <a:cs typeface="Calibri"/>
              </a:rPr>
              <a:t>Click to edit master text style</a:t>
            </a:r>
          </a:p>
        </p:txBody>
      </p:sp>
      <p:sp>
        <p:nvSpPr>
          <p:cNvPr id="15" name="Footer Placeholder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Sample Footer Text</a:t>
            </a:r>
          </a:p>
        </p:txBody>
      </p:sp>
      <p:sp>
        <p:nvSpPr>
          <p:cNvPr id="3" name="Picture Placeholder 2">
            <a:extLst>
              <a:ext uri="{FF2B5EF4-FFF2-40B4-BE49-F238E27FC236}">
                <a16:creationId xmlns:a16="http://schemas.microsoft.com/office/drawing/2014/main" id="{63537098-0CB9-40F0-99EE-35DF790670B5}"/>
              </a:ext>
            </a:extLst>
          </p:cNvPr>
          <p:cNvSpPr>
            <a:spLocks noGrp="1"/>
          </p:cNvSpPr>
          <p:nvPr>
            <p:ph type="pic" sz="quarter" idx="13"/>
          </p:nvPr>
        </p:nvSpPr>
        <p:spPr>
          <a:xfrm>
            <a:off x="6094474" y="0"/>
            <a:ext cx="3046351" cy="3428363"/>
          </a:xfrm>
        </p:spPr>
        <p:txBody>
          <a:bodyPr/>
          <a:lstStyle/>
          <a:p>
            <a:r>
              <a:rPr lang="en-US"/>
              <a:t>Click icon to add picture</a:t>
            </a:r>
            <a:endParaRPr lang="en-US" dirty="0"/>
          </a:p>
        </p:txBody>
      </p:sp>
      <p:sp>
        <p:nvSpPr>
          <p:cNvPr id="8" name="Picture Placeholder 7">
            <a:extLst>
              <a:ext uri="{FF2B5EF4-FFF2-40B4-BE49-F238E27FC236}">
                <a16:creationId xmlns:a16="http://schemas.microsoft.com/office/drawing/2014/main" id="{6B54A389-080E-45CE-8275-215B7C9B589D}"/>
              </a:ext>
            </a:extLst>
          </p:cNvPr>
          <p:cNvSpPr>
            <a:spLocks noGrp="1"/>
          </p:cNvSpPr>
          <p:nvPr>
            <p:ph type="pic" sz="quarter" idx="14"/>
          </p:nvPr>
        </p:nvSpPr>
        <p:spPr>
          <a:xfrm>
            <a:off x="9148763" y="0"/>
            <a:ext cx="3048000" cy="3429000"/>
          </a:xfrm>
        </p:spPr>
        <p:txBody>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F5006F58-5D95-4392-9D32-BE333EA5493B}"/>
              </a:ext>
            </a:extLst>
          </p:cNvPr>
          <p:cNvSpPr>
            <a:spLocks noGrp="1"/>
          </p:cNvSpPr>
          <p:nvPr>
            <p:ph type="pic" sz="quarter" idx="15"/>
          </p:nvPr>
        </p:nvSpPr>
        <p:spPr>
          <a:xfrm>
            <a:off x="6102350" y="3429000"/>
            <a:ext cx="6076950" cy="3429000"/>
          </a:xfrm>
        </p:spPr>
        <p:txBody>
          <a:bodyPr/>
          <a:lstStyle/>
          <a:p>
            <a:r>
              <a:rPr lang="en-US"/>
              <a:t>Click icon to add picture</a:t>
            </a:r>
            <a:endParaRPr lang="en-US" dirty="0"/>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65173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brea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 uri="{C183D7F6-B498-43B3-948B-1728B52AA6E4}">
                <adec:decorative xmlns:adec="http://schemas.microsoft.com/office/drawing/2017/decorative" val="1"/>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373844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a:xfrm>
            <a:off x="960120" y="6356350"/>
            <a:ext cx="3236976" cy="365125"/>
          </a:xfrm>
        </p:spPr>
        <p:txBody>
          <a:bodyPr/>
          <a:lstStyle/>
          <a:p>
            <a:r>
              <a:rPr lang="en-US" dirty="0"/>
              <a:t>Sample Footer Text</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fld id="{27CE633F-9882-4A5C-83A2-1109D0C73261}" type="slidenum">
              <a:rPr lang="en-US" smtClean="0"/>
              <a:t>‹#›</a:t>
            </a:fld>
            <a:endParaRPr lang="en-US" dirty="0"/>
          </a:p>
        </p:txBody>
      </p:sp>
    </p:spTree>
    <p:extLst>
      <p:ext uri="{BB962C8B-B14F-4D97-AF65-F5344CB8AC3E}">
        <p14:creationId xmlns:p14="http://schemas.microsoft.com/office/powerpoint/2010/main" val="2388280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4657345" y="0"/>
            <a:ext cx="753465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EE19D4B2-6593-465B-9A8E-03DFC943441B}"/>
              </a:ext>
            </a:extLst>
          </p:cNvPr>
          <p:cNvSpPr>
            <a:spLocks noGrp="1"/>
          </p:cNvSpPr>
          <p:nvPr>
            <p:ph type="title" hasCustomPrompt="1"/>
          </p:nvPr>
        </p:nvSpPr>
        <p:spPr>
          <a:xfrm>
            <a:off x="5355771" y="1004205"/>
            <a:ext cx="6096000" cy="3725183"/>
          </a:xfrm>
        </p:spPr>
        <p:txBody>
          <a:bodyPr>
            <a:noAutofit/>
          </a:bodyPr>
          <a:lstStyle>
            <a:lvl1pPr>
              <a:defRPr sz="6000"/>
            </a:lvl1pPr>
          </a:lstStyle>
          <a:p>
            <a:r>
              <a:rPr lang="en-US" sz="5400" dirty="0"/>
              <a:t>Click to edit master text style</a:t>
            </a:r>
          </a:p>
        </p:txBody>
      </p:sp>
      <p:sp>
        <p:nvSpPr>
          <p:cNvPr id="3" name="Picture Placeholder 2">
            <a:extLst>
              <a:ext uri="{FF2B5EF4-FFF2-40B4-BE49-F238E27FC236}">
                <a16:creationId xmlns:a16="http://schemas.microsoft.com/office/drawing/2014/main" id="{63537098-0CB9-40F0-99EE-35DF790670B5}"/>
              </a:ext>
            </a:extLst>
          </p:cNvPr>
          <p:cNvSpPr>
            <a:spLocks noGrp="1"/>
          </p:cNvSpPr>
          <p:nvPr>
            <p:ph type="pic" sz="quarter" idx="13"/>
          </p:nvPr>
        </p:nvSpPr>
        <p:spPr>
          <a:xfrm>
            <a:off x="0" y="0"/>
            <a:ext cx="4657345" cy="6858000"/>
          </a:xfrm>
        </p:spPr>
        <p:txBody>
          <a:bodyPr/>
          <a:lstStyle/>
          <a:p>
            <a:r>
              <a:rPr lang="en-US"/>
              <a:t>Click icon to add picture</a:t>
            </a:r>
            <a:endParaRPr lang="en-US" dirty="0"/>
          </a:p>
        </p:txBody>
      </p:sp>
      <p:sp>
        <p:nvSpPr>
          <p:cNvPr id="15" name="Footer Placeholder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Sample Footer Text</a:t>
            </a:r>
          </a:p>
        </p:txBody>
      </p:sp>
      <p:sp>
        <p:nvSpPr>
          <p:cNvPr id="13" name="Content Placeholder 2">
            <a:extLst>
              <a:ext uri="{FF2B5EF4-FFF2-40B4-BE49-F238E27FC236}">
                <a16:creationId xmlns:a16="http://schemas.microsoft.com/office/drawing/2014/main" id="{E309CC8E-0532-4674-9535-1514DA3C14B1}"/>
              </a:ext>
            </a:extLst>
          </p:cNvPr>
          <p:cNvSpPr>
            <a:spLocks noGrp="1"/>
          </p:cNvSpPr>
          <p:nvPr>
            <p:ph idx="1" hasCustomPrompt="1"/>
          </p:nvPr>
        </p:nvSpPr>
        <p:spPr>
          <a:xfrm>
            <a:off x="5355771" y="4865914"/>
            <a:ext cx="6096000" cy="532038"/>
          </a:xfrm>
        </p:spPr>
        <p:txBody>
          <a:bodyPr anchor="ctr">
            <a:normAutofit/>
          </a:bodyPr>
          <a:lstStyle>
            <a:lvl1pPr>
              <a:defRPr sz="2800">
                <a:solidFill>
                  <a:schemeClr val="bg1"/>
                </a:solidFill>
              </a:defRPr>
            </a:lvl1pPr>
          </a:lstStyle>
          <a:p>
            <a:r>
              <a:rPr lang="en-US" sz="2000" dirty="0">
                <a:solidFill>
                  <a:schemeClr val="bg1"/>
                </a:solidFill>
                <a:cs typeface="Calibri"/>
              </a:rPr>
              <a:t>Click to edit master text style</a:t>
            </a:r>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lgn="r">
              <a:defRPr>
                <a:solidFill>
                  <a:schemeClr val="bg1"/>
                </a:solidFill>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lvl1pPr algn="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26340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23" name="Picture Placeholder 22">
            <a:extLst>
              <a:ext uri="{FF2B5EF4-FFF2-40B4-BE49-F238E27FC236}">
                <a16:creationId xmlns:a16="http://schemas.microsoft.com/office/drawing/2014/main" id="{91DF4D9E-FD4F-4244-ACD6-44EC4C0494F0}"/>
              </a:ext>
            </a:extLst>
          </p:cNvPr>
          <p:cNvSpPr>
            <a:spLocks noGrp="1"/>
          </p:cNvSpPr>
          <p:nvPr>
            <p:ph type="pic" sz="quarter" idx="13"/>
          </p:nvPr>
        </p:nvSpPr>
        <p:spPr>
          <a:xfrm>
            <a:off x="1066800" y="3048000"/>
            <a:ext cx="1790700" cy="1790700"/>
          </a:xfrm>
        </p:spPr>
        <p:txBody>
          <a:bodyPr/>
          <a:lstStyle/>
          <a:p>
            <a:r>
              <a:rPr lang="en-US"/>
              <a:t>Click icon to add picture</a:t>
            </a:r>
            <a:endParaRPr lang="en-US" dirty="0"/>
          </a:p>
        </p:txBody>
      </p:sp>
      <p:sp>
        <p:nvSpPr>
          <p:cNvPr id="24" name="Picture Placeholder 22">
            <a:extLst>
              <a:ext uri="{FF2B5EF4-FFF2-40B4-BE49-F238E27FC236}">
                <a16:creationId xmlns:a16="http://schemas.microsoft.com/office/drawing/2014/main" id="{44F5B526-8975-4F7C-B558-830FCEE06861}"/>
              </a:ext>
            </a:extLst>
          </p:cNvPr>
          <p:cNvSpPr>
            <a:spLocks noGrp="1"/>
          </p:cNvSpPr>
          <p:nvPr>
            <p:ph type="pic" sz="quarter" idx="14"/>
          </p:nvPr>
        </p:nvSpPr>
        <p:spPr>
          <a:xfrm>
            <a:off x="3821762" y="3048000"/>
            <a:ext cx="1790700" cy="1790700"/>
          </a:xfrm>
        </p:spPr>
        <p:txBody>
          <a:bodyPr/>
          <a:lstStyle/>
          <a:p>
            <a:r>
              <a:rPr lang="en-US"/>
              <a:t>Click icon to add picture</a:t>
            </a:r>
            <a:endParaRPr lang="en-US" dirty="0"/>
          </a:p>
        </p:txBody>
      </p:sp>
      <p:sp>
        <p:nvSpPr>
          <p:cNvPr id="25" name="Picture Placeholder 22">
            <a:extLst>
              <a:ext uri="{FF2B5EF4-FFF2-40B4-BE49-F238E27FC236}">
                <a16:creationId xmlns:a16="http://schemas.microsoft.com/office/drawing/2014/main" id="{ED20DBB5-D24E-40D6-AFFB-428692A51AD3}"/>
              </a:ext>
            </a:extLst>
          </p:cNvPr>
          <p:cNvSpPr>
            <a:spLocks noGrp="1"/>
          </p:cNvSpPr>
          <p:nvPr>
            <p:ph type="pic" sz="quarter" idx="15"/>
          </p:nvPr>
        </p:nvSpPr>
        <p:spPr>
          <a:xfrm>
            <a:off x="6576021" y="3048000"/>
            <a:ext cx="1790700" cy="1790700"/>
          </a:xfrm>
        </p:spPr>
        <p:txBody>
          <a:bodyPr/>
          <a:lstStyle/>
          <a:p>
            <a:r>
              <a:rPr lang="en-US"/>
              <a:t>Click icon to add picture</a:t>
            </a:r>
            <a:endParaRPr lang="en-US" dirty="0"/>
          </a:p>
        </p:txBody>
      </p:sp>
      <p:sp>
        <p:nvSpPr>
          <p:cNvPr id="26" name="Picture Placeholder 22">
            <a:extLst>
              <a:ext uri="{FF2B5EF4-FFF2-40B4-BE49-F238E27FC236}">
                <a16:creationId xmlns:a16="http://schemas.microsoft.com/office/drawing/2014/main" id="{F6F7262C-3E29-4219-AF83-B7A71B97A136}"/>
              </a:ext>
            </a:extLst>
          </p:cNvPr>
          <p:cNvSpPr>
            <a:spLocks noGrp="1"/>
          </p:cNvSpPr>
          <p:nvPr>
            <p:ph type="pic" sz="quarter" idx="16"/>
          </p:nvPr>
        </p:nvSpPr>
        <p:spPr>
          <a:xfrm>
            <a:off x="9334500" y="3048000"/>
            <a:ext cx="1790700" cy="1790700"/>
          </a:xfrm>
        </p:spPr>
        <p:txBody>
          <a:bodyPr/>
          <a:lstStyle/>
          <a:p>
            <a:r>
              <a:rPr lang="en-US"/>
              <a:t>Click icon to add picture</a:t>
            </a:r>
            <a:endParaRPr lang="en-US" dirty="0"/>
          </a:p>
        </p:txBody>
      </p:sp>
      <p:sp>
        <p:nvSpPr>
          <p:cNvPr id="28" name="Text Placeholder 27">
            <a:extLst>
              <a:ext uri="{FF2B5EF4-FFF2-40B4-BE49-F238E27FC236}">
                <a16:creationId xmlns:a16="http://schemas.microsoft.com/office/drawing/2014/main" id="{53861F78-BD42-4F29-8487-1641CFD0391D}"/>
              </a:ext>
            </a:extLst>
          </p:cNvPr>
          <p:cNvSpPr>
            <a:spLocks noGrp="1"/>
          </p:cNvSpPr>
          <p:nvPr>
            <p:ph type="body" sz="quarter" idx="17"/>
          </p:nvPr>
        </p:nvSpPr>
        <p:spPr>
          <a:xfrm>
            <a:off x="1066800"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9" name="Text Placeholder 27">
            <a:extLst>
              <a:ext uri="{FF2B5EF4-FFF2-40B4-BE49-F238E27FC236}">
                <a16:creationId xmlns:a16="http://schemas.microsoft.com/office/drawing/2014/main" id="{FFAB1F8B-1CEE-4068-86DE-561A12A04187}"/>
              </a:ext>
            </a:extLst>
          </p:cNvPr>
          <p:cNvSpPr>
            <a:spLocks noGrp="1"/>
          </p:cNvSpPr>
          <p:nvPr>
            <p:ph type="body" sz="quarter" idx="18"/>
          </p:nvPr>
        </p:nvSpPr>
        <p:spPr>
          <a:xfrm>
            <a:off x="1066800"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0" name="Text Placeholder 27">
            <a:extLst>
              <a:ext uri="{FF2B5EF4-FFF2-40B4-BE49-F238E27FC236}">
                <a16:creationId xmlns:a16="http://schemas.microsoft.com/office/drawing/2014/main" id="{D5AE44CD-B78E-4EE2-B0F2-E0D436C2BA15}"/>
              </a:ext>
            </a:extLst>
          </p:cNvPr>
          <p:cNvSpPr>
            <a:spLocks noGrp="1"/>
          </p:cNvSpPr>
          <p:nvPr>
            <p:ph type="body" sz="quarter" idx="19"/>
          </p:nvPr>
        </p:nvSpPr>
        <p:spPr>
          <a:xfrm>
            <a:off x="3821762"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1" name="Text Placeholder 27">
            <a:extLst>
              <a:ext uri="{FF2B5EF4-FFF2-40B4-BE49-F238E27FC236}">
                <a16:creationId xmlns:a16="http://schemas.microsoft.com/office/drawing/2014/main" id="{3C4FE2DB-091F-4F7A-B6B6-9A6F22AC0B5A}"/>
              </a:ext>
            </a:extLst>
          </p:cNvPr>
          <p:cNvSpPr>
            <a:spLocks noGrp="1"/>
          </p:cNvSpPr>
          <p:nvPr>
            <p:ph type="body" sz="quarter" idx="20"/>
          </p:nvPr>
        </p:nvSpPr>
        <p:spPr>
          <a:xfrm>
            <a:off x="3821762"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2" name="Text Placeholder 27">
            <a:extLst>
              <a:ext uri="{FF2B5EF4-FFF2-40B4-BE49-F238E27FC236}">
                <a16:creationId xmlns:a16="http://schemas.microsoft.com/office/drawing/2014/main" id="{3A3F9D5D-A5CF-482B-A14C-E5BFADB76F7A}"/>
              </a:ext>
            </a:extLst>
          </p:cNvPr>
          <p:cNvSpPr>
            <a:spLocks noGrp="1"/>
          </p:cNvSpPr>
          <p:nvPr>
            <p:ph type="body" sz="quarter" idx="21"/>
          </p:nvPr>
        </p:nvSpPr>
        <p:spPr>
          <a:xfrm>
            <a:off x="6576021"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3" name="Text Placeholder 27">
            <a:extLst>
              <a:ext uri="{FF2B5EF4-FFF2-40B4-BE49-F238E27FC236}">
                <a16:creationId xmlns:a16="http://schemas.microsoft.com/office/drawing/2014/main" id="{A4F265B4-1FBB-4396-A938-862D45713AEB}"/>
              </a:ext>
            </a:extLst>
          </p:cNvPr>
          <p:cNvSpPr>
            <a:spLocks noGrp="1"/>
          </p:cNvSpPr>
          <p:nvPr>
            <p:ph type="body" sz="quarter" idx="22"/>
          </p:nvPr>
        </p:nvSpPr>
        <p:spPr>
          <a:xfrm>
            <a:off x="6576021"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4" name="Text Placeholder 27">
            <a:extLst>
              <a:ext uri="{FF2B5EF4-FFF2-40B4-BE49-F238E27FC236}">
                <a16:creationId xmlns:a16="http://schemas.microsoft.com/office/drawing/2014/main" id="{AC1BA7DC-98B0-4261-8F1E-8101FB5D480E}"/>
              </a:ext>
            </a:extLst>
          </p:cNvPr>
          <p:cNvSpPr>
            <a:spLocks noGrp="1"/>
          </p:cNvSpPr>
          <p:nvPr>
            <p:ph type="body" sz="quarter" idx="23"/>
          </p:nvPr>
        </p:nvSpPr>
        <p:spPr>
          <a:xfrm>
            <a:off x="9334500"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5" name="Text Placeholder 27">
            <a:extLst>
              <a:ext uri="{FF2B5EF4-FFF2-40B4-BE49-F238E27FC236}">
                <a16:creationId xmlns:a16="http://schemas.microsoft.com/office/drawing/2014/main" id="{2E4EF69E-34E2-46FF-A0FA-3F136396D3EF}"/>
              </a:ext>
            </a:extLst>
          </p:cNvPr>
          <p:cNvSpPr>
            <a:spLocks noGrp="1"/>
          </p:cNvSpPr>
          <p:nvPr>
            <p:ph type="body" sz="quarter" idx="24"/>
          </p:nvPr>
        </p:nvSpPr>
        <p:spPr>
          <a:xfrm>
            <a:off x="9334500"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a:xfrm>
            <a:off x="960120" y="6356350"/>
            <a:ext cx="3417916" cy="365125"/>
          </a:xfrm>
        </p:spPr>
        <p:txBody>
          <a:bodyPr/>
          <a:lstStyle/>
          <a:p>
            <a:r>
              <a:rPr lang="en-US" dirty="0"/>
              <a:t>Sample Footer Text</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764685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593407"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523021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4477512"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4477512"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14" name="Text Placeholder 4">
            <a:extLst>
              <a:ext uri="{FF2B5EF4-FFF2-40B4-BE49-F238E27FC236}">
                <a16:creationId xmlns:a16="http://schemas.microsoft.com/office/drawing/2014/main" id="{9054C03E-8FD4-4345-A971-0A2CCF5C4AA3}"/>
              </a:ext>
            </a:extLst>
          </p:cNvPr>
          <p:cNvSpPr>
            <a:spLocks noGrp="1"/>
          </p:cNvSpPr>
          <p:nvPr>
            <p:ph type="body" sz="quarter" idx="13"/>
          </p:nvPr>
        </p:nvSpPr>
        <p:spPr>
          <a:xfrm>
            <a:off x="7994903"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Content Placeholder 5">
            <a:extLst>
              <a:ext uri="{FF2B5EF4-FFF2-40B4-BE49-F238E27FC236}">
                <a16:creationId xmlns:a16="http://schemas.microsoft.com/office/drawing/2014/main" id="{56D09A0C-509F-447E-AFB1-5531727D7DFF}"/>
              </a:ext>
            </a:extLst>
          </p:cNvPr>
          <p:cNvSpPr>
            <a:spLocks noGrp="1"/>
          </p:cNvSpPr>
          <p:nvPr>
            <p:ph sz="quarter" idx="14"/>
          </p:nvPr>
        </p:nvSpPr>
        <p:spPr>
          <a:xfrm>
            <a:off x="7994903"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417916"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940459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422917933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73" r:id="rId4"/>
    <p:sldLayoutId id="2147483672" r:id="rId5"/>
    <p:sldLayoutId id="2147483686" r:id="rId6"/>
    <p:sldLayoutId id="2147483687" r:id="rId7"/>
    <p:sldLayoutId id="2147483675" r:id="rId8"/>
    <p:sldLayoutId id="2147483688" r:id="rId9"/>
    <p:sldLayoutId id="2147483682" r:id="rId10"/>
    <p:sldLayoutId id="2147483689" r:id="rId11"/>
  </p:sldLayoutIdLst>
  <p:hf hdr="0"/>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 /><Relationship Id="rId2" Type="http://schemas.openxmlformats.org/officeDocument/2006/relationships/diagramData" Target="../diagrams/data1.xml" /><Relationship Id="rId1" Type="http://schemas.openxmlformats.org/officeDocument/2006/relationships/slideLayout" Target="../slideLayouts/slideLayout5.xml" /><Relationship Id="rId6" Type="http://schemas.microsoft.com/office/2007/relationships/diagramDrawing" Target="../diagrams/drawing1.xml" /><Relationship Id="rId5" Type="http://schemas.openxmlformats.org/officeDocument/2006/relationships/diagramColors" Target="../diagrams/colors1.xml" /><Relationship Id="rId4" Type="http://schemas.openxmlformats.org/officeDocument/2006/relationships/diagramQuickStyle" Target="../diagrams/quickStyle1.xml" /></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7.png"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 /></Relationships>
</file>

<file path=ppt/slides/_rels/slide13.xml.rels><?xml version="1.0" encoding="UTF-8" standalone="yes"?>
<Relationships xmlns="http://schemas.openxmlformats.org/package/2006/relationships"><Relationship Id="rId8" Type="http://schemas.openxmlformats.org/officeDocument/2006/relationships/hyperlink" Target="https://www.mdpi.com/2076-3417/12/7/3396" TargetMode="External" /><Relationship Id="rId3" Type="http://schemas.openxmlformats.org/officeDocument/2006/relationships/hyperlink" Target="https://ieeexplore.ieee.org/document/8538702" TargetMode="External" /><Relationship Id="rId7" Type="http://schemas.openxmlformats.org/officeDocument/2006/relationships/hyperlink" Target="https://www.academia.edu/65409363/IoT_based_Smart_Agriculture" TargetMode="External" /><Relationship Id="rId2" Type="http://schemas.openxmlformats.org/officeDocument/2006/relationships/hyperlink" Target="https://www.sciencedirect.com/science/article/pii/S1877050919317168" TargetMode="External" /><Relationship Id="rId1" Type="http://schemas.openxmlformats.org/officeDocument/2006/relationships/slideLayout" Target="../slideLayouts/slideLayout9.xml" /><Relationship Id="rId6" Type="http://schemas.openxmlformats.org/officeDocument/2006/relationships/hyperlink" Target="https://ijritcc.org/index.php/ijritcc/article/view/193" TargetMode="External" /><Relationship Id="rId5" Type="http://schemas.openxmlformats.org/officeDocument/2006/relationships/hyperlink" Target="https://ieeexplore.ieee.org/document/8081906" TargetMode="External" /><Relationship Id="rId10" Type="http://schemas.openxmlformats.org/officeDocument/2006/relationships/hyperlink" Target="https://www.iotforall.com/smart-farming-future-of-agriculture" TargetMode="External" /><Relationship Id="rId4" Type="http://schemas.openxmlformats.org/officeDocument/2006/relationships/hyperlink" Target="https://ieeexplore.ieee.org/abstract/document/7370624" TargetMode="External" /><Relationship Id="rId9" Type="http://schemas.openxmlformats.org/officeDocument/2006/relationships/hyperlink" Target="http://www.jetir.org/papers/JETIR1704008.pdf" TargetMode="External" /></Relationships>
</file>

<file path=ppt/slides/_rels/slide14.xml.rels><?xml version="1.0" encoding="UTF-8" standalone="yes"?>
<Relationships xmlns="http://schemas.openxmlformats.org/package/2006/relationships"><Relationship Id="rId3" Type="http://schemas.openxmlformats.org/officeDocument/2006/relationships/image" Target="../media/image8.jpeg" /><Relationship Id="rId2" Type="http://schemas.openxmlformats.org/officeDocument/2006/relationships/notesSlide" Target="../notesSlides/notesSlide1.xml" /><Relationship Id="rId1" Type="http://schemas.openxmlformats.org/officeDocument/2006/relationships/slideLayout" Target="../slideLayouts/slideLayout11.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 /></Relationships>
</file>

<file path=ppt/slides/_rels/slide4.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8.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 /></Relationships>
</file>

<file path=ppt/slides/_rels/slide6.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8.xml" /></Relationships>
</file>

<file path=ppt/slides/_rels/slide7.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8.xml" /></Relationships>
</file>

<file path=ppt/slides/_rels/slide8.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8.xml" /></Relationships>
</file>

<file path=ppt/slides/_rels/slide9.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8C4EFE6-2069-473C-9C7D-664E02AC6481}"/>
              </a:ext>
            </a:extLst>
          </p:cNvPr>
          <p:cNvSpPr>
            <a:spLocks noGrp="1"/>
          </p:cNvSpPr>
          <p:nvPr>
            <p:ph type="title"/>
          </p:nvPr>
        </p:nvSpPr>
        <p:spPr>
          <a:xfrm>
            <a:off x="640078" y="627016"/>
            <a:ext cx="6389027" cy="5601790"/>
          </a:xfrm>
        </p:spPr>
        <p:txBody>
          <a:bodyPr/>
          <a:lstStyle/>
          <a:p>
            <a:r>
              <a:rPr lang="en-US" sz="5400" dirty="0"/>
              <a:t>Smart Farmers</a:t>
            </a:r>
            <a:br>
              <a:rPr lang="en-US" sz="5400" dirty="0"/>
            </a:br>
            <a:r>
              <a:rPr lang="en-US" sz="2400" dirty="0"/>
              <a:t>iot enabled smart farming</a:t>
            </a:r>
            <a:endParaRPr lang="en-US" sz="5400" dirty="0"/>
          </a:p>
        </p:txBody>
      </p:sp>
      <p:sp>
        <p:nvSpPr>
          <p:cNvPr id="9" name="Text Placeholder 8">
            <a:extLst>
              <a:ext uri="{FF2B5EF4-FFF2-40B4-BE49-F238E27FC236}">
                <a16:creationId xmlns:a16="http://schemas.microsoft.com/office/drawing/2014/main" id="{0A309D09-2937-4053-9CD6-3131EABB071E}"/>
              </a:ext>
            </a:extLst>
          </p:cNvPr>
          <p:cNvSpPr>
            <a:spLocks noGrp="1"/>
          </p:cNvSpPr>
          <p:nvPr>
            <p:ph type="body" sz="quarter" idx="11"/>
          </p:nvPr>
        </p:nvSpPr>
        <p:spPr>
          <a:xfrm>
            <a:off x="7557246" y="627016"/>
            <a:ext cx="4554071" cy="5590903"/>
          </a:xfrm>
        </p:spPr>
        <p:txBody>
          <a:bodyPr/>
          <a:lstStyle/>
          <a:p>
            <a:endParaRPr lang="en-US" dirty="0"/>
          </a:p>
          <a:p>
            <a:r>
              <a:rPr lang="en-US" sz="1800" b="1" dirty="0"/>
              <a:t>Team Id:</a:t>
            </a:r>
            <a:r>
              <a:rPr lang="en-US" sz="1800" dirty="0"/>
              <a:t> </a:t>
            </a:r>
            <a:r>
              <a:rPr lang="en-IN" sz="1800" dirty="0">
                <a:effectLst/>
                <a:latin typeface="Roboto" panose="02000000000000000000" pitchFamily="2" charset="0"/>
                <a:ea typeface="Calibri" panose="020F0502020204030204" pitchFamily="34" charset="0"/>
                <a:cs typeface="Calibri" panose="020F0502020204030204" pitchFamily="34" charset="0"/>
              </a:rPr>
              <a:t>PNT2022TMID41287</a:t>
            </a:r>
          </a:p>
          <a:p>
            <a:r>
              <a:rPr lang="en-IN" sz="1800" b="1" dirty="0">
                <a:latin typeface="Roboto" panose="02000000000000000000" pitchFamily="2" charset="0"/>
                <a:cs typeface="Calibri" panose="020F0502020204030204" pitchFamily="34" charset="0"/>
              </a:rPr>
              <a:t>Team Leader: </a:t>
            </a:r>
            <a:r>
              <a:rPr lang="en-IN" sz="1800" dirty="0">
                <a:latin typeface="Roboto" panose="02000000000000000000" pitchFamily="2" charset="0"/>
                <a:cs typeface="Calibri" panose="020F0502020204030204" pitchFamily="34" charset="0"/>
              </a:rPr>
              <a:t>Mithun Srinivasan S</a:t>
            </a:r>
          </a:p>
          <a:p>
            <a:r>
              <a:rPr lang="en-IN" sz="1800" b="1" dirty="0">
                <a:latin typeface="Roboto" panose="02000000000000000000" pitchFamily="2" charset="0"/>
                <a:cs typeface="Calibri" panose="020F0502020204030204" pitchFamily="34" charset="0"/>
              </a:rPr>
              <a:t>Team members: </a:t>
            </a:r>
          </a:p>
          <a:p>
            <a:r>
              <a:rPr lang="en-IN" sz="1800" dirty="0">
                <a:latin typeface="Roboto" panose="02000000000000000000" pitchFamily="2" charset="0"/>
                <a:cs typeface="Calibri" panose="020F0502020204030204" pitchFamily="34" charset="0"/>
              </a:rPr>
              <a:t>Ravin. G</a:t>
            </a:r>
          </a:p>
          <a:p>
            <a:r>
              <a:rPr lang="en-IN" sz="1800" dirty="0">
                <a:latin typeface="Roboto" panose="02000000000000000000" pitchFamily="2" charset="0"/>
                <a:cs typeface="Calibri" panose="020F0502020204030204" pitchFamily="34" charset="0"/>
              </a:rPr>
              <a:t>Ajith Kumar. S</a:t>
            </a:r>
          </a:p>
          <a:p>
            <a:r>
              <a:rPr lang="en-IN" sz="1800" dirty="0">
                <a:latin typeface="Roboto" panose="02000000000000000000" pitchFamily="2" charset="0"/>
                <a:cs typeface="Calibri" panose="020F0502020204030204" pitchFamily="34" charset="0"/>
              </a:rPr>
              <a:t>Arun Kumar. M</a:t>
            </a:r>
          </a:p>
          <a:p>
            <a:r>
              <a:rPr lang="en-IN" sz="1800" b="1" dirty="0">
                <a:latin typeface="Roboto" panose="02000000000000000000" pitchFamily="2" charset="0"/>
                <a:cs typeface="Calibri" panose="020F0502020204030204" pitchFamily="34" charset="0"/>
              </a:rPr>
              <a:t>Mentor: </a:t>
            </a:r>
            <a:r>
              <a:rPr lang="en-IN" sz="1800" dirty="0">
                <a:latin typeface="Roboto" panose="02000000000000000000" pitchFamily="2" charset="0"/>
                <a:cs typeface="Calibri" panose="020F0502020204030204" pitchFamily="34" charset="0"/>
              </a:rPr>
              <a:t>Dr G. Dinesh Kumar</a:t>
            </a:r>
            <a:endParaRPr lang="en-IN" sz="1800" b="1" dirty="0">
              <a:latin typeface="Roboto" panose="02000000000000000000" pitchFamily="2" charset="0"/>
              <a:cs typeface="Calibri" panose="020F0502020204030204" pitchFamily="34" charset="0"/>
            </a:endParaRPr>
          </a:p>
          <a:p>
            <a:endParaRPr lang="en-IN" sz="1800" dirty="0">
              <a:latin typeface="Roboto" panose="02000000000000000000" pitchFamily="2" charset="0"/>
              <a:cs typeface="Calibri" panose="020F0502020204030204" pitchFamily="34" charset="0"/>
            </a:endParaRPr>
          </a:p>
          <a:p>
            <a:endParaRPr lang="en-IN" sz="1800" dirty="0">
              <a:latin typeface="Roboto" panose="02000000000000000000" pitchFamily="2" charset="0"/>
              <a:cs typeface="Calibri" panose="020F0502020204030204" pitchFamily="34" charset="0"/>
            </a:endParaRPr>
          </a:p>
        </p:txBody>
      </p:sp>
      <p:pic>
        <p:nvPicPr>
          <p:cNvPr id="5" name="Picture 4">
            <a:extLst>
              <a:ext uri="{FF2B5EF4-FFF2-40B4-BE49-F238E27FC236}">
                <a16:creationId xmlns:a16="http://schemas.microsoft.com/office/drawing/2014/main" id="{5E99F7AF-D85B-DCFD-8A3C-23A0B49DB292}"/>
              </a:ext>
            </a:extLst>
          </p:cNvPr>
          <p:cNvPicPr>
            <a:picLocks noChangeAspect="1"/>
          </p:cNvPicPr>
          <p:nvPr/>
        </p:nvPicPr>
        <p:blipFill rotWithShape="1">
          <a:blip r:embed="rId2"/>
          <a:srcRect l="16536" t="50000" r="59020" b="17647"/>
          <a:stretch/>
        </p:blipFill>
        <p:spPr>
          <a:xfrm>
            <a:off x="708211" y="2718000"/>
            <a:ext cx="1064527" cy="1408933"/>
          </a:xfrm>
          <a:prstGeom prst="rect">
            <a:avLst/>
          </a:prstGeom>
        </p:spPr>
      </p:pic>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960120" y="317814"/>
            <a:ext cx="10268712" cy="1700784"/>
          </a:xfrm>
        </p:spPr>
        <p:txBody>
          <a:bodyPr/>
          <a:lstStyle/>
          <a:p>
            <a:r>
              <a:rPr lang="en-US" dirty="0"/>
              <a:t>Project Flow</a:t>
            </a:r>
          </a:p>
        </p:txBody>
      </p:sp>
      <p:graphicFrame>
        <p:nvGraphicFramePr>
          <p:cNvPr id="7" name="Content Placeholder 3" descr="Timeline graphic with a bright yellow line.">
            <a:extLst>
              <a:ext uri="{FF2B5EF4-FFF2-40B4-BE49-F238E27FC236}">
                <a16:creationId xmlns:a16="http://schemas.microsoft.com/office/drawing/2014/main" id="{019F7C97-485E-462B-8322-E8086263ABBC}"/>
              </a:ext>
            </a:extLst>
          </p:cNvPr>
          <p:cNvGraphicFramePr>
            <a:graphicFrameLocks noGrp="1"/>
          </p:cNvGraphicFramePr>
          <p:nvPr>
            <p:ph idx="1"/>
            <p:extLst>
              <p:ext uri="{D42A27DB-BD31-4B8C-83A1-F6EECF244321}">
                <p14:modId xmlns:p14="http://schemas.microsoft.com/office/powerpoint/2010/main" val="1817782143"/>
              </p:ext>
            </p:extLst>
          </p:nvPr>
        </p:nvGraphicFramePr>
        <p:xfrm>
          <a:off x="960438" y="2587625"/>
          <a:ext cx="10267950" cy="35941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67936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367553" y="317814"/>
            <a:ext cx="10861279" cy="1700784"/>
          </a:xfrm>
        </p:spPr>
        <p:txBody>
          <a:bodyPr/>
          <a:lstStyle/>
          <a:p>
            <a:r>
              <a:rPr lang="en-US" dirty="0"/>
              <a:t>Demonstration  video</a:t>
            </a:r>
          </a:p>
        </p:txBody>
      </p:sp>
      <p:pic>
        <p:nvPicPr>
          <p:cNvPr id="3" name="video">
            <a:hlinkClick r:id="" action="ppaction://media"/>
            <a:extLst>
              <a:ext uri="{FF2B5EF4-FFF2-40B4-BE49-F238E27FC236}">
                <a16:creationId xmlns:a16="http://schemas.microsoft.com/office/drawing/2014/main" id="{D4AA6089-FD9C-8082-F200-FB26F063EF7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00285" y="2496059"/>
            <a:ext cx="7195175" cy="4044127"/>
          </a:xfrm>
          <a:prstGeom prst="rect">
            <a:avLst/>
          </a:prstGeom>
        </p:spPr>
      </p:pic>
    </p:spTree>
    <p:extLst>
      <p:ext uri="{BB962C8B-B14F-4D97-AF65-F5344CB8AC3E}">
        <p14:creationId xmlns:p14="http://schemas.microsoft.com/office/powerpoint/2010/main" val="1123454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0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457200" y="317814"/>
            <a:ext cx="10771632" cy="1700784"/>
          </a:xfrm>
        </p:spPr>
        <p:txBody>
          <a:bodyPr/>
          <a:lstStyle/>
          <a:p>
            <a:r>
              <a:rPr lang="en-US" dirty="0"/>
              <a:t>Challenges</a:t>
            </a:r>
          </a:p>
        </p:txBody>
      </p:sp>
      <p:sp>
        <p:nvSpPr>
          <p:cNvPr id="9" name="Text Placeholder 8">
            <a:extLst>
              <a:ext uri="{FF2B5EF4-FFF2-40B4-BE49-F238E27FC236}">
                <a16:creationId xmlns:a16="http://schemas.microsoft.com/office/drawing/2014/main" id="{E9052153-84CE-4C4C-9422-F437CC0272A8}"/>
              </a:ext>
            </a:extLst>
          </p:cNvPr>
          <p:cNvSpPr>
            <a:spLocks noGrp="1"/>
          </p:cNvSpPr>
          <p:nvPr>
            <p:ph type="body" idx="1"/>
          </p:nvPr>
        </p:nvSpPr>
        <p:spPr>
          <a:xfrm>
            <a:off x="960121" y="2587752"/>
            <a:ext cx="3236976" cy="892048"/>
          </a:xfrm>
        </p:spPr>
        <p:txBody>
          <a:bodyPr/>
          <a:lstStyle/>
          <a:p>
            <a:r>
              <a:rPr lang="en-US" cap="none" dirty="0"/>
              <a:t>We faced</a:t>
            </a: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sz="half" idx="2"/>
          </p:nvPr>
        </p:nvSpPr>
        <p:spPr>
          <a:xfrm>
            <a:off x="960120" y="3594538"/>
            <a:ext cx="4526280" cy="2586806"/>
          </a:xfrm>
        </p:spPr>
        <p:txBody>
          <a:bodyPr>
            <a:normAutofit/>
          </a:bodyPr>
          <a:lstStyle/>
          <a:p>
            <a:r>
              <a:rPr lang="en-US" dirty="0"/>
              <a:t>Creating and connecting various services</a:t>
            </a:r>
          </a:p>
          <a:p>
            <a:r>
              <a:rPr lang="en-US" dirty="0"/>
              <a:t>During data collection from the farmers – literature survey from farmers</a:t>
            </a:r>
          </a:p>
          <a:p>
            <a:r>
              <a:rPr lang="en-US" dirty="0"/>
              <a:t>While building login credentials in Mobile App</a:t>
            </a:r>
          </a:p>
          <a:p>
            <a:endParaRPr lang="en-US" dirty="0"/>
          </a:p>
        </p:txBody>
      </p:sp>
      <p:sp>
        <p:nvSpPr>
          <p:cNvPr id="12" name="Text Placeholder 11">
            <a:extLst>
              <a:ext uri="{FF2B5EF4-FFF2-40B4-BE49-F238E27FC236}">
                <a16:creationId xmlns:a16="http://schemas.microsoft.com/office/drawing/2014/main" id="{B2E3A0DE-C4AF-4CF7-8543-12273A610699}"/>
              </a:ext>
            </a:extLst>
          </p:cNvPr>
          <p:cNvSpPr>
            <a:spLocks noGrp="1"/>
          </p:cNvSpPr>
          <p:nvPr>
            <p:ph type="body" sz="quarter" idx="13"/>
          </p:nvPr>
        </p:nvSpPr>
        <p:spPr>
          <a:xfrm>
            <a:off x="5827060" y="2587752"/>
            <a:ext cx="5404820" cy="892048"/>
          </a:xfrm>
        </p:spPr>
        <p:txBody>
          <a:bodyPr/>
          <a:lstStyle/>
          <a:p>
            <a:r>
              <a:rPr lang="en-IN" cap="none" dirty="0"/>
              <a:t>Challenges Ahead</a:t>
            </a:r>
            <a:endParaRPr lang="en-US" cap="none" dirty="0"/>
          </a:p>
        </p:txBody>
      </p:sp>
      <p:sp>
        <p:nvSpPr>
          <p:cNvPr id="13" name="Content Placeholder 12">
            <a:extLst>
              <a:ext uri="{FF2B5EF4-FFF2-40B4-BE49-F238E27FC236}">
                <a16:creationId xmlns:a16="http://schemas.microsoft.com/office/drawing/2014/main" id="{4E650F12-7519-49DD-8FF1-548919AFB264}"/>
              </a:ext>
            </a:extLst>
          </p:cNvPr>
          <p:cNvSpPr>
            <a:spLocks noGrp="1"/>
          </p:cNvSpPr>
          <p:nvPr>
            <p:ph sz="quarter" idx="14"/>
          </p:nvPr>
        </p:nvSpPr>
        <p:spPr>
          <a:xfrm>
            <a:off x="5843016" y="4048645"/>
            <a:ext cx="5404819" cy="2586806"/>
          </a:xfrm>
        </p:spPr>
        <p:txBody>
          <a:bodyPr>
            <a:normAutofit/>
          </a:bodyPr>
          <a:lstStyle/>
          <a:p>
            <a:r>
              <a:rPr lang="en-US" dirty="0"/>
              <a:t>Cost efficiency of the </a:t>
            </a:r>
            <a:r>
              <a:rPr lang="en-US" dirty="0" err="1"/>
              <a:t>hardwares</a:t>
            </a:r>
            <a:endParaRPr lang="en-US" dirty="0"/>
          </a:p>
          <a:p>
            <a:r>
              <a:rPr lang="en-US" dirty="0"/>
              <a:t>Availability of project on market</a:t>
            </a:r>
          </a:p>
          <a:p>
            <a:endParaRPr lang="en-US" dirty="0"/>
          </a:p>
        </p:txBody>
      </p:sp>
    </p:spTree>
    <p:extLst>
      <p:ext uri="{BB962C8B-B14F-4D97-AF65-F5344CB8AC3E}">
        <p14:creationId xmlns:p14="http://schemas.microsoft.com/office/powerpoint/2010/main" val="2721508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457200" y="317814"/>
            <a:ext cx="10771632" cy="1700784"/>
          </a:xfrm>
        </p:spPr>
        <p:txBody>
          <a:bodyPr/>
          <a:lstStyle/>
          <a:p>
            <a:r>
              <a:rPr lang="en-US" dirty="0"/>
              <a:t>References</a:t>
            </a:r>
          </a:p>
        </p:txBody>
      </p:sp>
      <p:sp>
        <p:nvSpPr>
          <p:cNvPr id="13" name="Content Placeholder 12">
            <a:extLst>
              <a:ext uri="{FF2B5EF4-FFF2-40B4-BE49-F238E27FC236}">
                <a16:creationId xmlns:a16="http://schemas.microsoft.com/office/drawing/2014/main" id="{4E650F12-7519-49DD-8FF1-548919AFB264}"/>
              </a:ext>
            </a:extLst>
          </p:cNvPr>
          <p:cNvSpPr>
            <a:spLocks noGrp="1"/>
          </p:cNvSpPr>
          <p:nvPr>
            <p:ph sz="quarter" idx="14"/>
          </p:nvPr>
        </p:nvSpPr>
        <p:spPr>
          <a:xfrm>
            <a:off x="501486" y="2752165"/>
            <a:ext cx="10683059" cy="3675529"/>
          </a:xfrm>
        </p:spPr>
        <p:txBody>
          <a:bodyPr>
            <a:noAutofit/>
          </a:bodyPr>
          <a:lstStyle/>
          <a:p>
            <a:pPr>
              <a:lnSpc>
                <a:spcPct val="150000"/>
              </a:lnSpc>
              <a:spcAft>
                <a:spcPts val="800"/>
              </a:spcAft>
            </a:pPr>
            <a:r>
              <a:rPr lang="en-IN" sz="1000" b="1" dirty="0">
                <a:effectLst/>
                <a:latin typeface="Roboto" panose="02000000000000000000" pitchFamily="2" charset="0"/>
                <a:ea typeface="Calibri" panose="020F0502020204030204" pitchFamily="34" charset="0"/>
                <a:cs typeface="Calibri" panose="020F0502020204030204" pitchFamily="34" charset="0"/>
              </a:rPr>
              <a:t>Smart farming using IoT, a solution for optimally monitoring farming conditions</a:t>
            </a:r>
            <a:r>
              <a:rPr lang="en-IN" sz="1000" b="1" dirty="0">
                <a:latin typeface="Calibri" panose="020F0502020204030204" pitchFamily="34" charset="0"/>
                <a:ea typeface="Calibri" panose="020F0502020204030204" pitchFamily="34" charset="0"/>
                <a:cs typeface="Times New Roman" panose="02020603050405020304" pitchFamily="18" charset="0"/>
              </a:rPr>
              <a:t> </a:t>
            </a:r>
            <a:r>
              <a:rPr lang="en-IN" sz="1000" u="sng" dirty="0">
                <a:solidFill>
                  <a:srgbClr val="0000FF"/>
                </a:solidFill>
                <a:effectLst/>
                <a:latin typeface="Roboto" panose="02000000000000000000" pitchFamily="2" charset="0"/>
                <a:ea typeface="Calibri" panose="020F0502020204030204" pitchFamily="34" charset="0"/>
                <a:cs typeface="Calibri" panose="020F0502020204030204" pitchFamily="34" charset="0"/>
                <a:hlinkClick r:id="rId2"/>
              </a:rPr>
              <a:t>https://www.sciencedirect.com/science/article/pii/S1877050919317168</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000" b="1" kern="1800" dirty="0">
                <a:solidFill>
                  <a:srgbClr val="333333"/>
                </a:solidFill>
                <a:effectLst/>
                <a:latin typeface="Roboto" panose="02000000000000000000" pitchFamily="2" charset="0"/>
                <a:ea typeface="Times New Roman" panose="02020603050405020304" pitchFamily="18" charset="0"/>
                <a:cs typeface="Calibri" panose="020F0502020204030204" pitchFamily="34" charset="0"/>
              </a:rPr>
              <a:t>IOT </a:t>
            </a:r>
            <a:r>
              <a:rPr lang="en-IN" sz="1000" b="1" kern="1800" dirty="0">
                <a:solidFill>
                  <a:srgbClr val="333333"/>
                </a:solidFill>
                <a:latin typeface="Roboto" panose="02000000000000000000" pitchFamily="2" charset="0"/>
                <a:ea typeface="Times New Roman" panose="02020603050405020304" pitchFamily="18" charset="0"/>
                <a:cs typeface="Calibri" panose="020F0502020204030204" pitchFamily="34" charset="0"/>
              </a:rPr>
              <a:t>b</a:t>
            </a:r>
            <a:r>
              <a:rPr lang="en-IN" sz="1000" b="1" kern="1800" dirty="0">
                <a:solidFill>
                  <a:srgbClr val="333333"/>
                </a:solidFill>
                <a:effectLst/>
                <a:latin typeface="Roboto" panose="02000000000000000000" pitchFamily="2" charset="0"/>
                <a:ea typeface="Times New Roman" panose="02020603050405020304" pitchFamily="18" charset="0"/>
                <a:cs typeface="Calibri" panose="020F0502020204030204" pitchFamily="34" charset="0"/>
              </a:rPr>
              <a:t>ased </a:t>
            </a:r>
            <a:r>
              <a:rPr lang="en-IN" sz="1000" b="1" kern="1800" dirty="0">
                <a:solidFill>
                  <a:srgbClr val="333333"/>
                </a:solidFill>
                <a:latin typeface="Roboto" panose="02000000000000000000" pitchFamily="2" charset="0"/>
                <a:ea typeface="Times New Roman" panose="02020603050405020304" pitchFamily="18" charset="0"/>
                <a:cs typeface="Calibri" panose="020F0502020204030204" pitchFamily="34" charset="0"/>
              </a:rPr>
              <a:t>s</a:t>
            </a:r>
            <a:r>
              <a:rPr lang="en-IN" sz="1000" b="1" kern="1800" dirty="0">
                <a:solidFill>
                  <a:srgbClr val="333333"/>
                </a:solidFill>
                <a:effectLst/>
                <a:latin typeface="Roboto" panose="02000000000000000000" pitchFamily="2" charset="0"/>
                <a:ea typeface="Times New Roman" panose="02020603050405020304" pitchFamily="18" charset="0"/>
                <a:cs typeface="Calibri" panose="020F0502020204030204" pitchFamily="34" charset="0"/>
              </a:rPr>
              <a:t>mart </a:t>
            </a:r>
            <a:r>
              <a:rPr lang="en-IN" sz="1000" b="1" kern="1800" dirty="0">
                <a:solidFill>
                  <a:srgbClr val="333333"/>
                </a:solidFill>
                <a:latin typeface="Roboto" panose="02000000000000000000" pitchFamily="2" charset="0"/>
                <a:ea typeface="Times New Roman" panose="02020603050405020304" pitchFamily="18" charset="0"/>
                <a:cs typeface="Calibri" panose="020F0502020204030204" pitchFamily="34" charset="0"/>
              </a:rPr>
              <a:t>a</a:t>
            </a:r>
            <a:r>
              <a:rPr lang="en-IN" sz="1000" b="1" kern="1800" dirty="0">
                <a:solidFill>
                  <a:srgbClr val="333333"/>
                </a:solidFill>
                <a:effectLst/>
                <a:latin typeface="Roboto" panose="02000000000000000000" pitchFamily="2" charset="0"/>
                <a:ea typeface="Times New Roman" panose="02020603050405020304" pitchFamily="18" charset="0"/>
                <a:cs typeface="Calibri" panose="020F0502020204030204" pitchFamily="34" charset="0"/>
              </a:rPr>
              <a:t>griculture </a:t>
            </a:r>
            <a:r>
              <a:rPr lang="en-IN" sz="1000" b="1" kern="1800" dirty="0">
                <a:solidFill>
                  <a:srgbClr val="333333"/>
                </a:solidFill>
                <a:latin typeface="Roboto" panose="02000000000000000000" pitchFamily="2" charset="0"/>
                <a:ea typeface="Times New Roman" panose="02020603050405020304" pitchFamily="18" charset="0"/>
                <a:cs typeface="Calibri" panose="020F0502020204030204" pitchFamily="34" charset="0"/>
              </a:rPr>
              <a:t>s</a:t>
            </a:r>
            <a:r>
              <a:rPr lang="en-IN" sz="1000" b="1" kern="1800" dirty="0">
                <a:solidFill>
                  <a:srgbClr val="333333"/>
                </a:solidFill>
                <a:effectLst/>
                <a:latin typeface="Roboto" panose="02000000000000000000" pitchFamily="2" charset="0"/>
                <a:ea typeface="Times New Roman" panose="02020603050405020304" pitchFamily="18" charset="0"/>
                <a:cs typeface="Calibri" panose="020F0502020204030204" pitchFamily="34" charset="0"/>
              </a:rPr>
              <a:t>ystem</a:t>
            </a:r>
            <a:r>
              <a:rPr lang="en-IN" sz="1000" b="1" kern="1800" dirty="0">
                <a:latin typeface="Calibri" panose="020F0502020204030204" pitchFamily="34" charset="0"/>
                <a:ea typeface="Times New Roman" panose="02020603050405020304" pitchFamily="18" charset="0"/>
                <a:cs typeface="Times New Roman" panose="02020603050405020304" pitchFamily="18" charset="0"/>
              </a:rPr>
              <a:t> </a:t>
            </a:r>
            <a:r>
              <a:rPr lang="en-IN" sz="1000" u="sng" dirty="0">
                <a:solidFill>
                  <a:srgbClr val="0000FF"/>
                </a:solidFill>
                <a:effectLst/>
                <a:latin typeface="Roboto" panose="02000000000000000000" pitchFamily="2" charset="0"/>
                <a:ea typeface="Calibri" panose="020F0502020204030204" pitchFamily="34" charset="0"/>
                <a:cs typeface="Calibri" panose="020F0502020204030204" pitchFamily="34" charset="0"/>
                <a:hlinkClick r:id="rId3"/>
              </a:rPr>
              <a:t>https://ieeexplore.ieee.org/document/8538702</a:t>
            </a:r>
            <a:endParaRPr lang="en-IN" sz="1000" u="sng" dirty="0">
              <a:solidFill>
                <a:srgbClr val="0000FF"/>
              </a:solidFill>
              <a:effectLst/>
              <a:latin typeface="Roboto" panose="02000000000000000000" pitchFamily="2" charset="0"/>
              <a:ea typeface="Calibri" panose="020F0502020204030204" pitchFamily="34" charset="0"/>
              <a:cs typeface="Calibri" panose="020F0502020204030204" pitchFamily="34" charset="0"/>
            </a:endParaRPr>
          </a:p>
          <a:p>
            <a:pPr>
              <a:lnSpc>
                <a:spcPct val="150000"/>
              </a:lnSpc>
              <a:spcAft>
                <a:spcPts val="800"/>
              </a:spcAft>
            </a:pPr>
            <a:r>
              <a:rPr lang="en-IN" sz="10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Design and implementation of a connected farm for smart farming system</a:t>
            </a:r>
            <a:r>
              <a:rPr lang="en-IN" sz="1000" b="1" dirty="0">
                <a:solidFill>
                  <a:srgbClr val="333333"/>
                </a:solidFill>
                <a:latin typeface="Calibri" panose="020F0502020204030204" pitchFamily="34" charset="0"/>
                <a:ea typeface="Calibri" panose="020F0502020204030204" pitchFamily="34" charset="0"/>
                <a:cs typeface="Times New Roman" panose="02020603050405020304" pitchFamily="18" charset="0"/>
              </a:rPr>
              <a:t> </a:t>
            </a:r>
            <a:r>
              <a:rPr lang="en-IN" sz="1000" u="sng" dirty="0">
                <a:solidFill>
                  <a:srgbClr val="000000"/>
                </a:solidFill>
                <a:effectLst/>
                <a:latin typeface="Roboto" panose="02000000000000000000" pitchFamily="2" charset="0"/>
                <a:ea typeface="Times New Roman" panose="02020603050405020304" pitchFamily="18" charset="0"/>
                <a:cs typeface="Calibri" panose="020F0502020204030204" pitchFamily="34" charset="0"/>
                <a:hlinkClick r:id="rId4"/>
              </a:rPr>
              <a:t>https://ieeexplore.ieee.org/abstract/document/7370624</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000" b="1" dirty="0">
                <a:solidFill>
                  <a:srgbClr val="333333"/>
                </a:solidFill>
                <a:effectLst/>
                <a:latin typeface="Roboto" panose="02000000000000000000" pitchFamily="2" charset="0"/>
                <a:ea typeface="Times New Roman" panose="02020603050405020304" pitchFamily="18" charset="0"/>
                <a:cs typeface="Calibri" panose="020F0502020204030204" pitchFamily="34" charset="0"/>
              </a:rPr>
              <a:t>I</a:t>
            </a:r>
            <a:r>
              <a:rPr lang="en-IN" sz="10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OT </a:t>
            </a:r>
            <a:r>
              <a:rPr lang="en-IN" sz="1000" b="1" dirty="0">
                <a:solidFill>
                  <a:srgbClr val="333333"/>
                </a:solidFill>
                <a:latin typeface="Roboto" panose="02000000000000000000" pitchFamily="2" charset="0"/>
                <a:ea typeface="Calibri" panose="020F0502020204030204" pitchFamily="34" charset="0"/>
                <a:cs typeface="Calibri" panose="020F0502020204030204" pitchFamily="34" charset="0"/>
              </a:rPr>
              <a:t>b</a:t>
            </a:r>
            <a:r>
              <a:rPr lang="en-IN" sz="10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ased </a:t>
            </a:r>
            <a:r>
              <a:rPr lang="en-IN" sz="1000" b="1" dirty="0">
                <a:solidFill>
                  <a:srgbClr val="333333"/>
                </a:solidFill>
                <a:latin typeface="Roboto" panose="02000000000000000000" pitchFamily="2" charset="0"/>
                <a:ea typeface="Calibri" panose="020F0502020204030204" pitchFamily="34" charset="0"/>
                <a:cs typeface="Calibri" panose="020F0502020204030204" pitchFamily="34" charset="0"/>
              </a:rPr>
              <a:t>m</a:t>
            </a:r>
            <a:r>
              <a:rPr lang="en-IN" sz="10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onitoring system in </a:t>
            </a:r>
            <a:r>
              <a:rPr lang="en-IN" sz="1000" b="1" dirty="0">
                <a:solidFill>
                  <a:srgbClr val="333333"/>
                </a:solidFill>
                <a:latin typeface="Roboto" panose="02000000000000000000" pitchFamily="2" charset="0"/>
                <a:ea typeface="Calibri" panose="020F0502020204030204" pitchFamily="34" charset="0"/>
                <a:cs typeface="Calibri" panose="020F0502020204030204" pitchFamily="34" charset="0"/>
              </a:rPr>
              <a:t>s</a:t>
            </a:r>
            <a:r>
              <a:rPr lang="en-IN" sz="10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mart agriculture</a:t>
            </a:r>
            <a:r>
              <a:rPr lang="en-IN" sz="1000" b="1" dirty="0">
                <a:solidFill>
                  <a:srgbClr val="333333"/>
                </a:solidFill>
                <a:latin typeface="Calibri" panose="020F0502020204030204" pitchFamily="34" charset="0"/>
                <a:ea typeface="Calibri" panose="020F0502020204030204" pitchFamily="34" charset="0"/>
                <a:cs typeface="Times New Roman" panose="02020603050405020304" pitchFamily="18" charset="0"/>
              </a:rPr>
              <a:t> </a:t>
            </a:r>
            <a:r>
              <a:rPr lang="en-IN" sz="1000" u="sng" dirty="0">
                <a:solidFill>
                  <a:srgbClr val="000000"/>
                </a:solidFill>
                <a:effectLst/>
                <a:latin typeface="Roboto" panose="02000000000000000000" pitchFamily="2" charset="0"/>
                <a:ea typeface="Calibri" panose="020F0502020204030204" pitchFamily="34" charset="0"/>
                <a:cs typeface="Calibri" panose="020F0502020204030204" pitchFamily="34" charset="0"/>
                <a:hlinkClick r:id="rId5"/>
              </a:rPr>
              <a:t>https://ieeexplore.ieee.org/document/8081906</a:t>
            </a:r>
            <a:endParaRPr lang="en-IN" sz="1000" u="sng"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000" b="1" dirty="0">
                <a:effectLst/>
                <a:latin typeface="Roboto" panose="02000000000000000000" pitchFamily="2" charset="0"/>
                <a:ea typeface="Calibri" panose="020F0502020204030204" pitchFamily="34" charset="0"/>
                <a:cs typeface="Calibri" panose="020F0502020204030204" pitchFamily="34" charset="0"/>
              </a:rPr>
              <a:t>IOT based </a:t>
            </a:r>
            <a:r>
              <a:rPr lang="en-IN" sz="1000" b="1" dirty="0">
                <a:latin typeface="Roboto" panose="02000000000000000000" pitchFamily="2" charset="0"/>
                <a:ea typeface="Calibri" panose="020F0502020204030204" pitchFamily="34" charset="0"/>
                <a:cs typeface="Calibri" panose="020F0502020204030204" pitchFamily="34" charset="0"/>
              </a:rPr>
              <a:t>s</a:t>
            </a:r>
            <a:r>
              <a:rPr lang="en-IN" sz="1000" b="1" dirty="0">
                <a:effectLst/>
                <a:latin typeface="Roboto" panose="02000000000000000000" pitchFamily="2" charset="0"/>
                <a:ea typeface="Calibri" panose="020F0502020204030204" pitchFamily="34" charset="0"/>
                <a:cs typeface="Calibri" panose="020F0502020204030204" pitchFamily="34" charset="0"/>
              </a:rPr>
              <a:t>mart </a:t>
            </a:r>
            <a:r>
              <a:rPr lang="en-IN" sz="1000" b="1" dirty="0">
                <a:latin typeface="Roboto" panose="02000000000000000000" pitchFamily="2" charset="0"/>
                <a:ea typeface="Calibri" panose="020F0502020204030204" pitchFamily="34" charset="0"/>
                <a:cs typeface="Calibri" panose="020F0502020204030204" pitchFamily="34" charset="0"/>
              </a:rPr>
              <a:t>a</a:t>
            </a:r>
            <a:r>
              <a:rPr lang="en-IN" sz="1000" b="1" dirty="0">
                <a:effectLst/>
                <a:latin typeface="Roboto" panose="02000000000000000000" pitchFamily="2" charset="0"/>
                <a:ea typeface="Calibri" panose="020F0502020204030204" pitchFamily="34" charset="0"/>
                <a:cs typeface="Calibri" panose="020F0502020204030204" pitchFamily="34" charset="0"/>
              </a:rPr>
              <a:t>griculture </a:t>
            </a:r>
            <a:r>
              <a:rPr lang="en-IN" sz="1000" b="1" dirty="0">
                <a:latin typeface="Roboto" panose="02000000000000000000" pitchFamily="2" charset="0"/>
                <a:ea typeface="Calibri" panose="020F0502020204030204" pitchFamily="34" charset="0"/>
                <a:cs typeface="Calibri" panose="020F0502020204030204" pitchFamily="34" charset="0"/>
              </a:rPr>
              <a:t>m</a:t>
            </a:r>
            <a:r>
              <a:rPr lang="en-IN" sz="1000" b="1" dirty="0">
                <a:effectLst/>
                <a:latin typeface="Roboto" panose="02000000000000000000" pitchFamily="2" charset="0"/>
                <a:ea typeface="Calibri" panose="020F0502020204030204" pitchFamily="34" charset="0"/>
                <a:cs typeface="Calibri" panose="020F0502020204030204" pitchFamily="34" charset="0"/>
              </a:rPr>
              <a:t>onitoring </a:t>
            </a:r>
            <a:r>
              <a:rPr lang="en-IN" sz="1000" b="1" dirty="0">
                <a:latin typeface="Roboto" panose="02000000000000000000" pitchFamily="2" charset="0"/>
                <a:ea typeface="Calibri" panose="020F0502020204030204" pitchFamily="34" charset="0"/>
                <a:cs typeface="Calibri" panose="020F0502020204030204" pitchFamily="34" charset="0"/>
              </a:rPr>
              <a:t>s</a:t>
            </a:r>
            <a:r>
              <a:rPr lang="en-IN" sz="1000" b="1" dirty="0">
                <a:effectLst/>
                <a:latin typeface="Roboto" panose="02000000000000000000" pitchFamily="2" charset="0"/>
                <a:ea typeface="Calibri" panose="020F0502020204030204" pitchFamily="34" charset="0"/>
                <a:cs typeface="Calibri" panose="020F0502020204030204" pitchFamily="34" charset="0"/>
              </a:rPr>
              <a:t>ystem</a:t>
            </a:r>
            <a:r>
              <a:rPr lang="en-IN" sz="1000" b="1" dirty="0">
                <a:latin typeface="Calibri" panose="020F0502020204030204" pitchFamily="34" charset="0"/>
                <a:ea typeface="Calibri" panose="020F0502020204030204" pitchFamily="34" charset="0"/>
                <a:cs typeface="Times New Roman" panose="02020603050405020304" pitchFamily="18" charset="0"/>
              </a:rPr>
              <a:t> </a:t>
            </a:r>
            <a:r>
              <a:rPr lang="en-IN" sz="1000" u="sng" dirty="0">
                <a:solidFill>
                  <a:srgbClr val="0000FF"/>
                </a:solidFill>
                <a:effectLst/>
                <a:latin typeface="Roboto" panose="02000000000000000000" pitchFamily="2" charset="0"/>
                <a:ea typeface="Calibri" panose="020F0502020204030204" pitchFamily="34" charset="0"/>
                <a:cs typeface="Calibri" panose="020F0502020204030204" pitchFamily="34" charset="0"/>
                <a:hlinkClick r:id="rId6"/>
              </a:rPr>
              <a:t>https://ijritcc.org/index.php/ijritcc/article/view/193</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000" b="1" dirty="0">
                <a:effectLst/>
                <a:latin typeface="Roboto" panose="02000000000000000000" pitchFamily="2" charset="0"/>
                <a:ea typeface="Calibri" panose="020F0502020204030204" pitchFamily="34" charset="0"/>
                <a:cs typeface="Calibri" panose="020F0502020204030204" pitchFamily="34" charset="0"/>
              </a:rPr>
              <a:t>IoT based </a:t>
            </a:r>
            <a:r>
              <a:rPr lang="en-IN" sz="1000" b="1" dirty="0">
                <a:latin typeface="Roboto" panose="02000000000000000000" pitchFamily="2" charset="0"/>
                <a:ea typeface="Calibri" panose="020F0502020204030204" pitchFamily="34" charset="0"/>
                <a:cs typeface="Calibri" panose="020F0502020204030204" pitchFamily="34" charset="0"/>
              </a:rPr>
              <a:t>s</a:t>
            </a:r>
            <a:r>
              <a:rPr lang="en-IN" sz="1000" b="1" dirty="0">
                <a:effectLst/>
                <a:latin typeface="Roboto" panose="02000000000000000000" pitchFamily="2" charset="0"/>
                <a:ea typeface="Calibri" panose="020F0502020204030204" pitchFamily="34" charset="0"/>
                <a:cs typeface="Calibri" panose="020F0502020204030204" pitchFamily="34" charset="0"/>
              </a:rPr>
              <a:t>mart agriculture</a:t>
            </a:r>
            <a:r>
              <a:rPr lang="en-IN" sz="1000" b="1" dirty="0">
                <a:latin typeface="Calibri" panose="020F0502020204030204" pitchFamily="34" charset="0"/>
                <a:ea typeface="Calibri" panose="020F0502020204030204" pitchFamily="34" charset="0"/>
                <a:cs typeface="Times New Roman" panose="02020603050405020304" pitchFamily="18" charset="0"/>
              </a:rPr>
              <a:t> </a:t>
            </a:r>
            <a:r>
              <a:rPr lang="en-IN" sz="1000" u="sng" dirty="0">
                <a:solidFill>
                  <a:srgbClr val="0000FF"/>
                </a:solidFill>
                <a:effectLst/>
                <a:latin typeface="Roboto" panose="02000000000000000000" pitchFamily="2" charset="0"/>
                <a:ea typeface="Calibri" panose="020F0502020204030204" pitchFamily="34" charset="0"/>
                <a:cs typeface="Calibri" panose="020F0502020204030204" pitchFamily="34" charset="0"/>
                <a:hlinkClick r:id="rId7"/>
              </a:rPr>
              <a:t>https://www.academia.edu/65409363/IoT_based_Smart_Agriculture</a:t>
            </a:r>
            <a:endParaRPr lang="en-IN" sz="1000" u="sng" dirty="0">
              <a:solidFill>
                <a:srgbClr val="0000FF"/>
              </a:solidFill>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000" b="1" dirty="0">
                <a:effectLst/>
                <a:latin typeface="Roboto" panose="02000000000000000000" pitchFamily="2" charset="0"/>
                <a:ea typeface="Calibri" panose="020F0502020204030204" pitchFamily="34" charset="0"/>
                <a:cs typeface="Calibri" panose="020F0502020204030204" pitchFamily="34" charset="0"/>
              </a:rPr>
              <a:t>IoT-enabled </a:t>
            </a:r>
            <a:r>
              <a:rPr lang="en-IN" sz="1000" b="1" dirty="0">
                <a:latin typeface="Roboto" panose="02000000000000000000" pitchFamily="2" charset="0"/>
                <a:ea typeface="Calibri" panose="020F0502020204030204" pitchFamily="34" charset="0"/>
                <a:cs typeface="Calibri" panose="020F0502020204030204" pitchFamily="34" charset="0"/>
              </a:rPr>
              <a:t>s</a:t>
            </a:r>
            <a:r>
              <a:rPr lang="en-IN" sz="1000" b="1" dirty="0">
                <a:effectLst/>
                <a:latin typeface="Roboto" panose="02000000000000000000" pitchFamily="2" charset="0"/>
                <a:ea typeface="Calibri" panose="020F0502020204030204" pitchFamily="34" charset="0"/>
                <a:cs typeface="Calibri" panose="020F0502020204030204" pitchFamily="34" charset="0"/>
              </a:rPr>
              <a:t>mart </a:t>
            </a:r>
            <a:r>
              <a:rPr lang="en-IN" sz="1000" b="1" dirty="0">
                <a:latin typeface="Roboto" panose="02000000000000000000" pitchFamily="2" charset="0"/>
                <a:ea typeface="Calibri" panose="020F0502020204030204" pitchFamily="34" charset="0"/>
                <a:cs typeface="Calibri" panose="020F0502020204030204" pitchFamily="34" charset="0"/>
              </a:rPr>
              <a:t>a</a:t>
            </a:r>
            <a:r>
              <a:rPr lang="en-IN" sz="1000" b="1" dirty="0">
                <a:effectLst/>
                <a:latin typeface="Roboto" panose="02000000000000000000" pitchFamily="2" charset="0"/>
                <a:ea typeface="Calibri" panose="020F0502020204030204" pitchFamily="34" charset="0"/>
                <a:cs typeface="Calibri" panose="020F0502020204030204" pitchFamily="34" charset="0"/>
              </a:rPr>
              <a:t>griculture: architecture, </a:t>
            </a:r>
            <a:r>
              <a:rPr lang="en-IN" sz="1000" b="1" dirty="0">
                <a:latin typeface="Roboto" panose="02000000000000000000" pitchFamily="2" charset="0"/>
                <a:ea typeface="Calibri" panose="020F0502020204030204" pitchFamily="34" charset="0"/>
                <a:cs typeface="Calibri" panose="020F0502020204030204" pitchFamily="34" charset="0"/>
              </a:rPr>
              <a:t>ap</a:t>
            </a:r>
            <a:r>
              <a:rPr lang="en-IN" sz="1000" b="1" dirty="0">
                <a:effectLst/>
                <a:latin typeface="Roboto" panose="02000000000000000000" pitchFamily="2" charset="0"/>
                <a:ea typeface="Calibri" panose="020F0502020204030204" pitchFamily="34" charset="0"/>
                <a:cs typeface="Calibri" panose="020F0502020204030204" pitchFamily="34" charset="0"/>
              </a:rPr>
              <a:t>plications, and challenges </a:t>
            </a:r>
            <a:r>
              <a:rPr lang="en-IN" sz="1000" u="sng" dirty="0">
                <a:solidFill>
                  <a:srgbClr val="0000FF"/>
                </a:solidFill>
                <a:effectLst/>
                <a:latin typeface="Roboto" panose="02000000000000000000" pitchFamily="2" charset="0"/>
                <a:ea typeface="Calibri" panose="020F0502020204030204" pitchFamily="34" charset="0"/>
                <a:cs typeface="Calibri" panose="020F0502020204030204" pitchFamily="34" charset="0"/>
                <a:hlinkClick r:id="rId8"/>
              </a:rPr>
              <a:t>https://www.mdpi.com/2076-3417/12/7/3396</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000" b="1" dirty="0">
                <a:solidFill>
                  <a:srgbClr val="000000"/>
                </a:solidFill>
                <a:effectLst/>
                <a:latin typeface="Roboto" panose="02000000000000000000" pitchFamily="2" charset="0"/>
                <a:ea typeface="Calibri" panose="020F0502020204030204" pitchFamily="34" charset="0"/>
                <a:cs typeface="Calibri" panose="020F0502020204030204" pitchFamily="34" charset="0"/>
              </a:rPr>
              <a:t>IoT based </a:t>
            </a:r>
            <a:r>
              <a:rPr lang="en-IN" sz="1000" b="1" dirty="0">
                <a:solidFill>
                  <a:srgbClr val="000000"/>
                </a:solidFill>
                <a:latin typeface="Roboto" panose="02000000000000000000" pitchFamily="2" charset="0"/>
                <a:ea typeface="Calibri" panose="020F0502020204030204" pitchFamily="34" charset="0"/>
                <a:cs typeface="Calibri" panose="020F0502020204030204" pitchFamily="34" charset="0"/>
              </a:rPr>
              <a:t>s</a:t>
            </a:r>
            <a:r>
              <a:rPr lang="en-IN" sz="1000" b="1" dirty="0">
                <a:solidFill>
                  <a:srgbClr val="000000"/>
                </a:solidFill>
                <a:effectLst/>
                <a:latin typeface="Roboto" panose="02000000000000000000" pitchFamily="2" charset="0"/>
                <a:ea typeface="Calibri" panose="020F0502020204030204" pitchFamily="34" charset="0"/>
                <a:cs typeface="Calibri" panose="020F0502020204030204" pitchFamily="34" charset="0"/>
              </a:rPr>
              <a:t>mart </a:t>
            </a:r>
            <a:r>
              <a:rPr lang="en-IN" sz="1000" b="1" dirty="0">
                <a:solidFill>
                  <a:srgbClr val="000000"/>
                </a:solidFill>
                <a:latin typeface="Roboto" panose="02000000000000000000" pitchFamily="2" charset="0"/>
                <a:ea typeface="Calibri" panose="020F0502020204030204" pitchFamily="34" charset="0"/>
                <a:cs typeface="Calibri" panose="020F0502020204030204" pitchFamily="34" charset="0"/>
              </a:rPr>
              <a:t>f</a:t>
            </a:r>
            <a:r>
              <a:rPr lang="en-IN" sz="1000" b="1" dirty="0">
                <a:solidFill>
                  <a:srgbClr val="000000"/>
                </a:solidFill>
                <a:effectLst/>
                <a:latin typeface="Roboto" panose="02000000000000000000" pitchFamily="2" charset="0"/>
                <a:ea typeface="Calibri" panose="020F0502020204030204" pitchFamily="34" charset="0"/>
                <a:cs typeface="Calibri" panose="020F0502020204030204" pitchFamily="34" charset="0"/>
              </a:rPr>
              <a:t>arming system </a:t>
            </a:r>
            <a:r>
              <a:rPr lang="en-IN" sz="1000" u="sng" dirty="0">
                <a:solidFill>
                  <a:srgbClr val="0000FF"/>
                </a:solidFill>
                <a:effectLst/>
                <a:latin typeface="Roboto" panose="02000000000000000000" pitchFamily="2" charset="0"/>
                <a:ea typeface="Calibri" panose="020F0502020204030204" pitchFamily="34" charset="0"/>
                <a:cs typeface="Calibri" panose="020F0502020204030204" pitchFamily="34" charset="0"/>
                <a:hlinkClick r:id="rId9"/>
              </a:rPr>
              <a:t>http://www.jetir.org/papers/JETIR1704008.pdf</a:t>
            </a:r>
            <a:endParaRPr lang="en-IN" sz="1000" u="sng" dirty="0">
              <a:solidFill>
                <a:srgbClr val="0000FF"/>
              </a:solidFill>
              <a:effectLst/>
              <a:latin typeface="Roboto" panose="02000000000000000000" pitchFamily="2" charset="0"/>
              <a:ea typeface="Calibri" panose="020F0502020204030204" pitchFamily="34" charset="0"/>
              <a:cs typeface="Calibri" panose="020F0502020204030204" pitchFamily="34" charset="0"/>
            </a:endParaRPr>
          </a:p>
          <a:p>
            <a:pPr>
              <a:lnSpc>
                <a:spcPct val="150000"/>
              </a:lnSpc>
              <a:spcAft>
                <a:spcPts val="800"/>
              </a:spcAft>
            </a:pPr>
            <a:r>
              <a:rPr lang="en-IN" sz="1000" b="1" dirty="0">
                <a:solidFill>
                  <a:srgbClr val="111111"/>
                </a:solidFill>
                <a:effectLst/>
                <a:latin typeface="Roboto" panose="02000000000000000000" pitchFamily="2" charset="0"/>
                <a:ea typeface="Calibri" panose="020F0502020204030204" pitchFamily="34" charset="0"/>
                <a:cs typeface="Calibri" panose="020F0502020204030204" pitchFamily="34" charset="0"/>
              </a:rPr>
              <a:t>Smart farming: The future of agriculture</a:t>
            </a:r>
            <a:r>
              <a:rPr lang="en-IN" sz="1000" b="1" dirty="0">
                <a:solidFill>
                  <a:srgbClr val="111111"/>
                </a:solidFill>
                <a:latin typeface="Calibri" panose="020F0502020204030204" pitchFamily="34" charset="0"/>
                <a:ea typeface="Calibri" panose="020F0502020204030204" pitchFamily="34" charset="0"/>
                <a:cs typeface="Times New Roman" panose="02020603050405020304" pitchFamily="18" charset="0"/>
              </a:rPr>
              <a:t> </a:t>
            </a:r>
            <a:r>
              <a:rPr lang="en-IN" sz="1000" u="sng" dirty="0">
                <a:solidFill>
                  <a:srgbClr val="000000"/>
                </a:solidFill>
                <a:effectLst/>
                <a:latin typeface="Roboto" panose="02000000000000000000" pitchFamily="2" charset="0"/>
                <a:ea typeface="Times New Roman" panose="02020603050405020304" pitchFamily="18" charset="0"/>
                <a:cs typeface="Calibri" panose="020F0502020204030204" pitchFamily="34" charset="0"/>
                <a:hlinkClick r:id="rId10"/>
              </a:rPr>
              <a:t>Smart Farming: The Future of Agriculture (iotforall.com)</a:t>
            </a:r>
            <a:endParaRPr lang="en-IN" sz="1000" dirty="0">
              <a:effectLst/>
              <a:latin typeface="Times New Roman" panose="02020603050405020304" pitchFamily="18" charset="0"/>
              <a:ea typeface="Times New Roman" panose="02020603050405020304" pitchFamily="18" charset="0"/>
            </a:endParaRPr>
          </a:p>
          <a:p>
            <a:pPr>
              <a:lnSpc>
                <a:spcPct val="150000"/>
              </a:lnSpc>
              <a:spcAft>
                <a:spcPts val="800"/>
              </a:spcAft>
            </a:pP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744237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le 56">
            <a:extLst>
              <a:ext uri="{FF2B5EF4-FFF2-40B4-BE49-F238E27FC236}">
                <a16:creationId xmlns:a16="http://schemas.microsoft.com/office/drawing/2014/main" id="{D9F93E89-6BB0-44BD-A234-9F0747573935}"/>
              </a:ext>
            </a:extLst>
          </p:cNvPr>
          <p:cNvSpPr>
            <a:spLocks noGrp="1"/>
          </p:cNvSpPr>
          <p:nvPr>
            <p:ph type="title"/>
          </p:nvPr>
        </p:nvSpPr>
        <p:spPr>
          <a:xfrm>
            <a:off x="4555193" y="3036762"/>
            <a:ext cx="7136064" cy="1700784"/>
          </a:xfrm>
        </p:spPr>
        <p:txBody>
          <a:bodyPr/>
          <a:lstStyle/>
          <a:p>
            <a:r>
              <a:rPr lang="en-US" dirty="0"/>
              <a:t>THANK YOU</a:t>
            </a:r>
          </a:p>
        </p:txBody>
      </p:sp>
      <p:pic>
        <p:nvPicPr>
          <p:cNvPr id="27" name="Picture Placeholder 26" descr="Image of a typewriter with &quot;The End.&quot; typed on the paper. ">
            <a:extLst>
              <a:ext uri="{FF2B5EF4-FFF2-40B4-BE49-F238E27FC236}">
                <a16:creationId xmlns:a16="http://schemas.microsoft.com/office/drawing/2014/main" id="{E3EEA078-72A4-4C20-94E7-BFB4F433464F}"/>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a:stretch/>
        </p:blipFill>
        <p:spPr>
          <a:xfrm>
            <a:off x="-12804" y="1225484"/>
            <a:ext cx="4059934" cy="3951807"/>
          </a:xfrm>
        </p:spPr>
      </p:pic>
    </p:spTree>
    <p:extLst>
      <p:ext uri="{BB962C8B-B14F-4D97-AF65-F5344CB8AC3E}">
        <p14:creationId xmlns:p14="http://schemas.microsoft.com/office/powerpoint/2010/main" val="24523523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60120" y="317814"/>
            <a:ext cx="10268712" cy="1700784"/>
          </a:xfrm>
        </p:spPr>
        <p:txBody>
          <a:bodyPr/>
          <a:lstStyle/>
          <a:p>
            <a:r>
              <a:rPr lang="en-US" dirty="0"/>
              <a:t>Introduction</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a:xfrm>
            <a:off x="735106" y="2644588"/>
            <a:ext cx="10493726" cy="3536756"/>
          </a:xfrm>
        </p:spPr>
        <p:txBody>
          <a:bodyPr>
            <a:normAutofit/>
          </a:bodyPr>
          <a:lstStyle/>
          <a:p>
            <a:pPr marL="0" indent="0">
              <a:buNone/>
            </a:pPr>
            <a:endPar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endParaRPr>
          </a:p>
          <a:p>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In India, agriculture is considered a primary livelihood for most of the population, which can never be underestimated. </a:t>
            </a:r>
            <a:endPar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endParaRPr>
          </a:p>
          <a:p>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Agriculture has existed for thousands of years in our country with their own traditional methods</a:t>
            </a:r>
          </a:p>
          <a:p>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In India, Farmers still use the traditional farming method because they lack the resources to use modern techniques.</a:t>
            </a:r>
          </a:p>
          <a:p>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Though this world </a:t>
            </a:r>
            <a:r>
              <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rPr>
              <a:t>d</a:t>
            </a:r>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eveloped a lot but agriculture in </a:t>
            </a:r>
            <a:r>
              <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rPr>
              <a:t>I</a:t>
            </a:r>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ndia is not changed that far</a:t>
            </a:r>
            <a:endParaRPr lang="en-US" b="1" dirty="0"/>
          </a:p>
        </p:txBody>
      </p:sp>
    </p:spTree>
    <p:extLst>
      <p:ext uri="{BB962C8B-B14F-4D97-AF65-F5344CB8AC3E}">
        <p14:creationId xmlns:p14="http://schemas.microsoft.com/office/powerpoint/2010/main" val="2563119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60120" y="317814"/>
            <a:ext cx="10268712" cy="1700784"/>
          </a:xfrm>
        </p:spPr>
        <p:txBody>
          <a:bodyPr/>
          <a:lstStyle/>
          <a:p>
            <a:r>
              <a:rPr lang="en-US" dirty="0"/>
              <a:t>Our project</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a:xfrm>
            <a:off x="735106" y="2644588"/>
            <a:ext cx="10493726" cy="3536756"/>
          </a:xfrm>
        </p:spPr>
        <p:txBody>
          <a:bodyPr>
            <a:normAutofit/>
          </a:bodyPr>
          <a:lstStyle/>
          <a:p>
            <a:pPr marL="0" indent="0">
              <a:buNone/>
            </a:pPr>
            <a:endPar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endParaRPr>
          </a:p>
          <a:p>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Our vision is to reduce burdens of farmers by simplifying their works through modern </a:t>
            </a:r>
            <a:r>
              <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rPr>
              <a:t>t</a:t>
            </a:r>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echnologies.</a:t>
            </a:r>
          </a:p>
          <a:p>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Our project is to build a user-friendly </a:t>
            </a:r>
            <a:r>
              <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rPr>
              <a:t>s</a:t>
            </a:r>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ystem which can be used by farmers to have better understanding about the field by monitoring the field </a:t>
            </a:r>
            <a:r>
              <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rPr>
              <a:t>p</a:t>
            </a:r>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arameters and motor </a:t>
            </a:r>
            <a:r>
              <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rPr>
              <a:t>c</a:t>
            </a:r>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ontrol on their handheld </a:t>
            </a:r>
            <a:r>
              <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rPr>
              <a:t>d</a:t>
            </a:r>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evice.</a:t>
            </a:r>
          </a:p>
          <a:p>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We used Internet Of Things to build a system which is capable of reading field </a:t>
            </a:r>
            <a:r>
              <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rPr>
              <a:t>p</a:t>
            </a:r>
            <a:r>
              <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rPr>
              <a:t>arameters and can publish several information to the handheld device of the farmer.</a:t>
            </a:r>
            <a:endParaRPr lang="en-IN" sz="1800" b="1"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278701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60120" y="317814"/>
            <a:ext cx="10268712" cy="1700784"/>
          </a:xfrm>
        </p:spPr>
        <p:txBody>
          <a:bodyPr/>
          <a:lstStyle/>
          <a:p>
            <a:r>
              <a:rPr lang="en-US" dirty="0"/>
              <a:t>Block Diagram</a:t>
            </a:r>
          </a:p>
        </p:txBody>
      </p:sp>
      <p:pic>
        <p:nvPicPr>
          <p:cNvPr id="7" name="Picture 6">
            <a:extLst>
              <a:ext uri="{FF2B5EF4-FFF2-40B4-BE49-F238E27FC236}">
                <a16:creationId xmlns:a16="http://schemas.microsoft.com/office/drawing/2014/main" id="{350713C5-3E1A-7494-29D8-6BA471C0036B}"/>
              </a:ext>
            </a:extLst>
          </p:cNvPr>
          <p:cNvPicPr>
            <a:picLocks noChangeAspect="1"/>
          </p:cNvPicPr>
          <p:nvPr/>
        </p:nvPicPr>
        <p:blipFill rotWithShape="1">
          <a:blip r:embed="rId2"/>
          <a:srcRect l="12769" t="29434" r="8623" b="35033"/>
          <a:stretch/>
        </p:blipFill>
        <p:spPr>
          <a:xfrm>
            <a:off x="1362755" y="3121257"/>
            <a:ext cx="9466490" cy="2467172"/>
          </a:xfrm>
          <a:prstGeom prst="rect">
            <a:avLst/>
          </a:prstGeom>
        </p:spPr>
      </p:pic>
    </p:spTree>
    <p:extLst>
      <p:ext uri="{BB962C8B-B14F-4D97-AF65-F5344CB8AC3E}">
        <p14:creationId xmlns:p14="http://schemas.microsoft.com/office/powerpoint/2010/main" val="576580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60120" y="317814"/>
            <a:ext cx="10268712" cy="1700784"/>
          </a:xfrm>
        </p:spPr>
        <p:txBody>
          <a:bodyPr/>
          <a:lstStyle/>
          <a:p>
            <a:r>
              <a:rPr lang="en-US" dirty="0"/>
              <a:t>methodologies</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a:xfrm>
            <a:off x="735106" y="3003430"/>
            <a:ext cx="10493726" cy="3536756"/>
          </a:xfrm>
        </p:spPr>
        <p:txBody>
          <a:bodyPr>
            <a:normAutofit/>
          </a:bodyPr>
          <a:lstStyle/>
          <a:p>
            <a:pPr>
              <a:lnSpc>
                <a:spcPct val="150000"/>
              </a:lnSpc>
            </a:pPr>
            <a:r>
              <a:rPr lang="en-GB" sz="2400" dirty="0"/>
              <a:t>Python Script</a:t>
            </a:r>
          </a:p>
          <a:p>
            <a:pPr>
              <a:lnSpc>
                <a:spcPct val="150000"/>
              </a:lnSpc>
            </a:pPr>
            <a:r>
              <a:rPr lang="en-GB" sz="2400" dirty="0"/>
              <a:t>IBM Watson Cloud</a:t>
            </a:r>
          </a:p>
          <a:p>
            <a:pPr>
              <a:lnSpc>
                <a:spcPct val="150000"/>
              </a:lnSpc>
            </a:pPr>
            <a:r>
              <a:rPr lang="en-GB" sz="2400" dirty="0"/>
              <a:t>Node-Red</a:t>
            </a:r>
          </a:p>
          <a:p>
            <a:pPr>
              <a:lnSpc>
                <a:spcPct val="150000"/>
              </a:lnSpc>
            </a:pPr>
            <a:r>
              <a:rPr lang="en-GB" sz="2400" dirty="0"/>
              <a:t>MIT app Inventor</a:t>
            </a:r>
          </a:p>
          <a:p>
            <a:pPr marL="0" indent="0">
              <a:lnSpc>
                <a:spcPct val="150000"/>
              </a:lnSpc>
              <a:buNone/>
            </a:pPr>
            <a:endPar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45112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60120" y="317814"/>
            <a:ext cx="10268712" cy="1700784"/>
          </a:xfrm>
        </p:spPr>
        <p:txBody>
          <a:bodyPr/>
          <a:lstStyle/>
          <a:p>
            <a:r>
              <a:rPr lang="en-US" dirty="0"/>
              <a:t>     Python script </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a:xfrm>
            <a:off x="735106" y="2931458"/>
            <a:ext cx="10493726" cy="3536756"/>
          </a:xfrm>
        </p:spPr>
        <p:txBody>
          <a:bodyPr>
            <a:normAutofit/>
          </a:bodyPr>
          <a:lstStyle/>
          <a:p>
            <a:pPr>
              <a:lnSpc>
                <a:spcPct val="150000"/>
              </a:lnSpc>
            </a:pPr>
            <a:r>
              <a:rPr lang="en-GB" sz="2400" dirty="0"/>
              <a:t>We use Python Script to generate random values for parameters like Soil Moisture, Temperature, Humidity, pH level</a:t>
            </a:r>
          </a:p>
          <a:p>
            <a:pPr>
              <a:lnSpc>
                <a:spcPct val="150000"/>
              </a:lnSpc>
            </a:pPr>
            <a:r>
              <a:rPr lang="en-GB" sz="2400" dirty="0"/>
              <a:t>To publish values to IBM cloud</a:t>
            </a:r>
          </a:p>
          <a:p>
            <a:pPr>
              <a:lnSpc>
                <a:spcPct val="150000"/>
              </a:lnSpc>
            </a:pPr>
            <a:r>
              <a:rPr lang="en-GB" sz="2400" dirty="0"/>
              <a:t>To receive commands from mobile app</a:t>
            </a:r>
          </a:p>
          <a:p>
            <a:endParaRPr lang="en-GB" sz="2400" dirty="0"/>
          </a:p>
          <a:p>
            <a:pPr marL="0" indent="0">
              <a:buNone/>
            </a:pPr>
            <a:endParaRPr lang="en-IN" sz="1800" b="1" dirty="0">
              <a:solidFill>
                <a:srgbClr val="333333"/>
              </a:solidFill>
              <a:effectLst/>
              <a:latin typeface="Roboto" panose="02000000000000000000" pitchFamily="2" charset="0"/>
              <a:ea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51D6B991-E688-BAED-EA3E-A21CA2A724E9}"/>
              </a:ext>
            </a:extLst>
          </p:cNvPr>
          <p:cNvPicPr>
            <a:picLocks noChangeAspect="1"/>
          </p:cNvPicPr>
          <p:nvPr/>
        </p:nvPicPr>
        <p:blipFill>
          <a:blip r:embed="rId2"/>
          <a:stretch>
            <a:fillRect/>
          </a:stretch>
        </p:blipFill>
        <p:spPr>
          <a:xfrm>
            <a:off x="552936" y="588559"/>
            <a:ext cx="1155255" cy="1159294"/>
          </a:xfrm>
          <a:prstGeom prst="rect">
            <a:avLst/>
          </a:prstGeom>
        </p:spPr>
      </p:pic>
    </p:spTree>
    <p:extLst>
      <p:ext uri="{BB962C8B-B14F-4D97-AF65-F5344CB8AC3E}">
        <p14:creationId xmlns:p14="http://schemas.microsoft.com/office/powerpoint/2010/main" val="1466832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60120" y="317814"/>
            <a:ext cx="10268712" cy="1700784"/>
          </a:xfrm>
        </p:spPr>
        <p:txBody>
          <a:bodyPr/>
          <a:lstStyle/>
          <a:p>
            <a:r>
              <a:rPr lang="en-US" dirty="0"/>
              <a:t>     IBM Watson Cloud</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a:xfrm>
            <a:off x="708212" y="3738281"/>
            <a:ext cx="4607859" cy="3536756"/>
          </a:xfrm>
        </p:spPr>
        <p:txBody>
          <a:bodyPr>
            <a:normAutofit/>
          </a:bodyPr>
          <a:lstStyle/>
          <a:p>
            <a:pPr>
              <a:lnSpc>
                <a:spcPct val="150000"/>
              </a:lnSpc>
            </a:pPr>
            <a:r>
              <a:rPr lang="en-GB" sz="1800" b="1" dirty="0">
                <a:latin typeface="Roboto" panose="02000000000000000000" pitchFamily="2" charset="0"/>
                <a:ea typeface="Roboto" panose="02000000000000000000" pitchFamily="2" charset="0"/>
              </a:rPr>
              <a:t>IBM cloud computing is a set of cloud computing  services for business offered by the information technology company IBM</a:t>
            </a:r>
            <a:endParaRPr lang="en-IN" sz="1400" b="1" dirty="0">
              <a:solidFill>
                <a:srgbClr val="333333"/>
              </a:solidFill>
              <a:effectLst/>
              <a:latin typeface="Roboto" panose="02000000000000000000" pitchFamily="2" charset="0"/>
              <a:ea typeface="Roboto" panose="02000000000000000000" pitchFamily="2" charset="0"/>
              <a:cs typeface="Calibri" panose="020F0502020204030204" pitchFamily="34" charset="0"/>
            </a:endParaRPr>
          </a:p>
        </p:txBody>
      </p:sp>
      <p:sp>
        <p:nvSpPr>
          <p:cNvPr id="3" name="TextBox 2">
            <a:extLst>
              <a:ext uri="{FF2B5EF4-FFF2-40B4-BE49-F238E27FC236}">
                <a16:creationId xmlns:a16="http://schemas.microsoft.com/office/drawing/2014/main" id="{633BC8AA-9CDA-F2CB-9EA3-C95E8AECEB7B}"/>
              </a:ext>
            </a:extLst>
          </p:cNvPr>
          <p:cNvSpPr txBox="1"/>
          <p:nvPr/>
        </p:nvSpPr>
        <p:spPr>
          <a:xfrm>
            <a:off x="645459" y="2895600"/>
            <a:ext cx="4052047" cy="400110"/>
          </a:xfrm>
          <a:prstGeom prst="rect">
            <a:avLst/>
          </a:prstGeom>
          <a:noFill/>
        </p:spPr>
        <p:txBody>
          <a:bodyPr wrap="square" rtlCol="0">
            <a:spAutoFit/>
          </a:bodyPr>
          <a:lstStyle/>
          <a:p>
            <a:r>
              <a:rPr lang="en-GB" sz="2000" b="1" dirty="0">
                <a:latin typeface="Roboto" panose="02000000000000000000" pitchFamily="2" charset="0"/>
                <a:ea typeface="Roboto" panose="02000000000000000000" pitchFamily="2" charset="0"/>
              </a:rPr>
              <a:t>What is IBM Watson Cloud?</a:t>
            </a:r>
            <a:endParaRPr lang="en-IN" sz="2000" b="1" dirty="0">
              <a:latin typeface="Roboto" panose="02000000000000000000" pitchFamily="2" charset="0"/>
              <a:ea typeface="Roboto" panose="02000000000000000000" pitchFamily="2" charset="0"/>
            </a:endParaRPr>
          </a:p>
        </p:txBody>
      </p:sp>
      <p:sp>
        <p:nvSpPr>
          <p:cNvPr id="4" name="TextBox 3">
            <a:extLst>
              <a:ext uri="{FF2B5EF4-FFF2-40B4-BE49-F238E27FC236}">
                <a16:creationId xmlns:a16="http://schemas.microsoft.com/office/drawing/2014/main" id="{63F2624A-F844-AA1F-4172-52E58D93DB87}"/>
              </a:ext>
            </a:extLst>
          </p:cNvPr>
          <p:cNvSpPr txBox="1"/>
          <p:nvPr/>
        </p:nvSpPr>
        <p:spPr>
          <a:xfrm>
            <a:off x="6481482" y="2895600"/>
            <a:ext cx="5002306" cy="400110"/>
          </a:xfrm>
          <a:prstGeom prst="rect">
            <a:avLst/>
          </a:prstGeom>
          <a:noFill/>
        </p:spPr>
        <p:txBody>
          <a:bodyPr wrap="square" rtlCol="0">
            <a:spAutoFit/>
          </a:bodyPr>
          <a:lstStyle/>
          <a:p>
            <a:r>
              <a:rPr lang="en-GB" sz="2000" b="1" dirty="0">
                <a:latin typeface="Roboto" panose="02000000000000000000" pitchFamily="2" charset="0"/>
                <a:ea typeface="Roboto" panose="02000000000000000000" pitchFamily="2" charset="0"/>
              </a:rPr>
              <a:t>How </a:t>
            </a:r>
            <a:r>
              <a:rPr lang="en-IN" sz="2000" b="1" dirty="0">
                <a:latin typeface="Roboto" panose="02000000000000000000" pitchFamily="2" charset="0"/>
                <a:ea typeface="Roboto" panose="02000000000000000000" pitchFamily="2" charset="0"/>
              </a:rPr>
              <a:t>we</a:t>
            </a:r>
            <a:r>
              <a:rPr lang="en-GB" sz="2000" b="1" dirty="0">
                <a:latin typeface="Roboto" panose="02000000000000000000" pitchFamily="2" charset="0"/>
                <a:ea typeface="Roboto" panose="02000000000000000000" pitchFamily="2" charset="0"/>
              </a:rPr>
              <a:t> used in your project?</a:t>
            </a:r>
            <a:endParaRPr lang="en-IN" sz="1400" b="1" dirty="0">
              <a:latin typeface="Roboto" panose="02000000000000000000" pitchFamily="2" charset="0"/>
              <a:ea typeface="Roboto" panose="02000000000000000000" pitchFamily="2" charset="0"/>
            </a:endParaRPr>
          </a:p>
        </p:txBody>
      </p:sp>
      <p:sp>
        <p:nvSpPr>
          <p:cNvPr id="6" name="Content Placeholder 4">
            <a:extLst>
              <a:ext uri="{FF2B5EF4-FFF2-40B4-BE49-F238E27FC236}">
                <a16:creationId xmlns:a16="http://schemas.microsoft.com/office/drawing/2014/main" id="{B4863607-500D-C998-79C2-C060C2A97B53}"/>
              </a:ext>
            </a:extLst>
          </p:cNvPr>
          <p:cNvSpPr txBox="1">
            <a:spLocks/>
          </p:cNvSpPr>
          <p:nvPr/>
        </p:nvSpPr>
        <p:spPr>
          <a:xfrm>
            <a:off x="6203575" y="3562291"/>
            <a:ext cx="4607859" cy="3536756"/>
          </a:xfrm>
          <a:prstGeom prst="rect">
            <a:avLst/>
          </a:prstGeom>
        </p:spPr>
        <p:txBody>
          <a:bodyPr vert="horz" lIns="91440" tIns="45720" rIns="91440" bIns="45720" rtlCol="0">
            <a:normAutofit/>
          </a:bodyPr>
          <a:lstStyle>
            <a:lvl1pPr marL="342900" indent="-342900" algn="l" defTabSz="914400" rtl="0" eaLnBrk="1" latinLnBrk="0" hangingPunct="1">
              <a:lnSpc>
                <a:spcPct val="101000"/>
              </a:lnSpc>
              <a:spcBef>
                <a:spcPts val="700"/>
              </a:spcBef>
              <a:spcAft>
                <a:spcPts val="700"/>
              </a:spcAft>
              <a:buFont typeface="Arial" panose="020B0604020202020204" pitchFamily="34" charset="0"/>
              <a:buChar char="•"/>
              <a:defRPr sz="20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2pPr>
            <a:lvl3pPr marL="56007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400" kern="1200" spc="50" baseline="0">
                <a:solidFill>
                  <a:schemeClr val="tx1"/>
                </a:solidFill>
                <a:latin typeface="+mn-lt"/>
                <a:ea typeface="+mn-ea"/>
                <a:cs typeface="+mn-cs"/>
              </a:defRPr>
            </a:lvl4pPr>
            <a:lvl5pPr marL="88011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GB" sz="1800" b="1" dirty="0">
                <a:solidFill>
                  <a:srgbClr val="333333"/>
                </a:solidFill>
                <a:latin typeface="Roboto" panose="02000000000000000000" pitchFamily="2" charset="0"/>
                <a:ea typeface="Calibri" panose="020F0502020204030204" pitchFamily="34" charset="0"/>
                <a:cs typeface="Calibri" panose="020F0502020204030204" pitchFamily="34" charset="0"/>
              </a:rPr>
              <a:t>To store data send By python code</a:t>
            </a:r>
          </a:p>
          <a:p>
            <a:pPr>
              <a:lnSpc>
                <a:spcPct val="150000"/>
              </a:lnSpc>
            </a:pPr>
            <a:r>
              <a:rPr lang="en-GB" sz="1800" b="1" dirty="0">
                <a:solidFill>
                  <a:srgbClr val="333333"/>
                </a:solidFill>
                <a:latin typeface="Roboto" panose="02000000000000000000" pitchFamily="2" charset="0"/>
                <a:ea typeface="Calibri" panose="020F0502020204030204" pitchFamily="34" charset="0"/>
                <a:cs typeface="Calibri" panose="020F0502020204030204" pitchFamily="34" charset="0"/>
              </a:rPr>
              <a:t>To pass data from python script to mobile app through node-red</a:t>
            </a:r>
          </a:p>
          <a:p>
            <a:pPr>
              <a:lnSpc>
                <a:spcPct val="150000"/>
              </a:lnSpc>
            </a:pPr>
            <a:r>
              <a:rPr lang="en-GB" sz="1800" b="1" dirty="0">
                <a:solidFill>
                  <a:srgbClr val="333333"/>
                </a:solidFill>
                <a:latin typeface="Roboto" panose="02000000000000000000" pitchFamily="2" charset="0"/>
                <a:ea typeface="Calibri" panose="020F0502020204030204" pitchFamily="34" charset="0"/>
                <a:cs typeface="Calibri" panose="020F0502020204030204" pitchFamily="34" charset="0"/>
              </a:rPr>
              <a:t>To pass commands From mobile app to python script</a:t>
            </a:r>
            <a:endParaRPr lang="en-IN" sz="1800" b="1" dirty="0">
              <a:solidFill>
                <a:srgbClr val="333333"/>
              </a:solidFill>
              <a:latin typeface="Roboto" panose="02000000000000000000" pitchFamily="2" charset="0"/>
              <a:ea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0FE18DF7-96FD-ACE8-4016-7A51616E4FA4}"/>
              </a:ext>
            </a:extLst>
          </p:cNvPr>
          <p:cNvPicPr>
            <a:picLocks noChangeAspect="1"/>
          </p:cNvPicPr>
          <p:nvPr/>
        </p:nvPicPr>
        <p:blipFill>
          <a:blip r:embed="rId2"/>
          <a:stretch>
            <a:fillRect/>
          </a:stretch>
        </p:blipFill>
        <p:spPr>
          <a:xfrm>
            <a:off x="247100" y="170971"/>
            <a:ext cx="1604388" cy="1700784"/>
          </a:xfrm>
          <a:prstGeom prst="rect">
            <a:avLst/>
          </a:prstGeom>
        </p:spPr>
      </p:pic>
    </p:spTree>
    <p:extLst>
      <p:ext uri="{BB962C8B-B14F-4D97-AF65-F5344CB8AC3E}">
        <p14:creationId xmlns:p14="http://schemas.microsoft.com/office/powerpoint/2010/main" val="1600849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60120" y="317814"/>
            <a:ext cx="10268712" cy="1700784"/>
          </a:xfrm>
        </p:spPr>
        <p:txBody>
          <a:bodyPr/>
          <a:lstStyle/>
          <a:p>
            <a:r>
              <a:rPr lang="en-US" dirty="0"/>
              <a:t>    Node - red</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a:xfrm>
            <a:off x="502024" y="3429000"/>
            <a:ext cx="5593976" cy="3536756"/>
          </a:xfrm>
        </p:spPr>
        <p:txBody>
          <a:bodyPr>
            <a:normAutofit/>
          </a:bodyPr>
          <a:lstStyle/>
          <a:p>
            <a:pPr>
              <a:lnSpc>
                <a:spcPct val="150000"/>
              </a:lnSpc>
            </a:pPr>
            <a:r>
              <a:rPr lang="en-GB" sz="1800" b="1" i="0" dirty="0">
                <a:effectLst/>
                <a:latin typeface="Roboto" panose="02000000000000000000" pitchFamily="2" charset="0"/>
                <a:ea typeface="Roboto" panose="02000000000000000000" pitchFamily="2" charset="0"/>
              </a:rPr>
              <a:t>Node-RED is a flow-based development tool for visual programming developed originally by IBM for wiring together hardware devices, APIs and online services as part of the Internet of Things.</a:t>
            </a:r>
            <a:endParaRPr lang="en-IN" sz="1600" b="1" dirty="0">
              <a:effectLst/>
              <a:latin typeface="Roboto" panose="02000000000000000000" pitchFamily="2" charset="0"/>
              <a:ea typeface="Roboto" panose="02000000000000000000" pitchFamily="2" charset="0"/>
              <a:cs typeface="Calibri" panose="020F0502020204030204" pitchFamily="34" charset="0"/>
            </a:endParaRPr>
          </a:p>
        </p:txBody>
      </p:sp>
      <p:sp>
        <p:nvSpPr>
          <p:cNvPr id="3" name="TextBox 2">
            <a:extLst>
              <a:ext uri="{FF2B5EF4-FFF2-40B4-BE49-F238E27FC236}">
                <a16:creationId xmlns:a16="http://schemas.microsoft.com/office/drawing/2014/main" id="{633BC8AA-9CDA-F2CB-9EA3-C95E8AECEB7B}"/>
              </a:ext>
            </a:extLst>
          </p:cNvPr>
          <p:cNvSpPr txBox="1"/>
          <p:nvPr/>
        </p:nvSpPr>
        <p:spPr>
          <a:xfrm>
            <a:off x="582707" y="2695545"/>
            <a:ext cx="4052047" cy="400110"/>
          </a:xfrm>
          <a:prstGeom prst="rect">
            <a:avLst/>
          </a:prstGeom>
          <a:noFill/>
        </p:spPr>
        <p:txBody>
          <a:bodyPr wrap="square" rtlCol="0">
            <a:spAutoFit/>
          </a:bodyPr>
          <a:lstStyle/>
          <a:p>
            <a:r>
              <a:rPr lang="en-GB" sz="2000" b="1" dirty="0">
                <a:latin typeface="Roboto" panose="02000000000000000000" pitchFamily="2" charset="0"/>
                <a:ea typeface="Roboto" panose="02000000000000000000" pitchFamily="2" charset="0"/>
              </a:rPr>
              <a:t>What is Node–Red?	</a:t>
            </a:r>
            <a:endParaRPr lang="en-IN" sz="2000" b="1" dirty="0">
              <a:latin typeface="Roboto" panose="02000000000000000000" pitchFamily="2" charset="0"/>
              <a:ea typeface="Roboto" panose="02000000000000000000" pitchFamily="2" charset="0"/>
            </a:endParaRPr>
          </a:p>
        </p:txBody>
      </p:sp>
      <p:sp>
        <p:nvSpPr>
          <p:cNvPr id="4" name="TextBox 3">
            <a:extLst>
              <a:ext uri="{FF2B5EF4-FFF2-40B4-BE49-F238E27FC236}">
                <a16:creationId xmlns:a16="http://schemas.microsoft.com/office/drawing/2014/main" id="{63F2624A-F844-AA1F-4172-52E58D93DB87}"/>
              </a:ext>
            </a:extLst>
          </p:cNvPr>
          <p:cNvSpPr txBox="1"/>
          <p:nvPr/>
        </p:nvSpPr>
        <p:spPr>
          <a:xfrm>
            <a:off x="6517341" y="2695545"/>
            <a:ext cx="5002306" cy="400110"/>
          </a:xfrm>
          <a:prstGeom prst="rect">
            <a:avLst/>
          </a:prstGeom>
          <a:noFill/>
        </p:spPr>
        <p:txBody>
          <a:bodyPr wrap="square" rtlCol="0">
            <a:spAutoFit/>
          </a:bodyPr>
          <a:lstStyle/>
          <a:p>
            <a:r>
              <a:rPr lang="en-GB" sz="2000" b="1" dirty="0">
                <a:latin typeface="Roboto" panose="02000000000000000000" pitchFamily="2" charset="0"/>
                <a:ea typeface="Roboto" panose="02000000000000000000" pitchFamily="2" charset="0"/>
              </a:rPr>
              <a:t>How </a:t>
            </a:r>
            <a:r>
              <a:rPr lang="en-IN" sz="2000" b="1" dirty="0">
                <a:latin typeface="Roboto" panose="02000000000000000000" pitchFamily="2" charset="0"/>
                <a:ea typeface="Roboto" panose="02000000000000000000" pitchFamily="2" charset="0"/>
              </a:rPr>
              <a:t>we</a:t>
            </a:r>
            <a:r>
              <a:rPr lang="en-GB" sz="2000" b="1" dirty="0">
                <a:latin typeface="Roboto" panose="02000000000000000000" pitchFamily="2" charset="0"/>
                <a:ea typeface="Roboto" panose="02000000000000000000" pitchFamily="2" charset="0"/>
              </a:rPr>
              <a:t> used in your project?</a:t>
            </a:r>
            <a:endParaRPr lang="en-IN" sz="1400" b="1" dirty="0">
              <a:latin typeface="Roboto" panose="02000000000000000000" pitchFamily="2" charset="0"/>
              <a:ea typeface="Roboto" panose="02000000000000000000" pitchFamily="2" charset="0"/>
            </a:endParaRPr>
          </a:p>
        </p:txBody>
      </p:sp>
      <p:sp>
        <p:nvSpPr>
          <p:cNvPr id="6" name="Content Placeholder 4">
            <a:extLst>
              <a:ext uri="{FF2B5EF4-FFF2-40B4-BE49-F238E27FC236}">
                <a16:creationId xmlns:a16="http://schemas.microsoft.com/office/drawing/2014/main" id="{B4863607-500D-C998-79C2-C060C2A97B53}"/>
              </a:ext>
            </a:extLst>
          </p:cNvPr>
          <p:cNvSpPr txBox="1">
            <a:spLocks/>
          </p:cNvSpPr>
          <p:nvPr/>
        </p:nvSpPr>
        <p:spPr>
          <a:xfrm>
            <a:off x="6517341" y="3334691"/>
            <a:ext cx="5316072" cy="3084038"/>
          </a:xfrm>
          <a:prstGeom prst="rect">
            <a:avLst/>
          </a:prstGeom>
        </p:spPr>
        <p:txBody>
          <a:bodyPr vert="horz" lIns="91440" tIns="45720" rIns="91440" bIns="45720" rtlCol="0">
            <a:normAutofit/>
          </a:bodyPr>
          <a:lstStyle>
            <a:lvl1pPr marL="342900" indent="-342900" algn="l" defTabSz="914400" rtl="0" eaLnBrk="1" latinLnBrk="0" hangingPunct="1">
              <a:lnSpc>
                <a:spcPct val="101000"/>
              </a:lnSpc>
              <a:spcBef>
                <a:spcPts val="700"/>
              </a:spcBef>
              <a:spcAft>
                <a:spcPts val="700"/>
              </a:spcAft>
              <a:buFont typeface="Arial" panose="020B0604020202020204" pitchFamily="34" charset="0"/>
              <a:buChar char="•"/>
              <a:defRPr sz="20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2pPr>
            <a:lvl3pPr marL="56007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400" kern="1200" spc="50" baseline="0">
                <a:solidFill>
                  <a:schemeClr val="tx1"/>
                </a:solidFill>
                <a:latin typeface="+mn-lt"/>
                <a:ea typeface="+mn-ea"/>
                <a:cs typeface="+mn-cs"/>
              </a:defRPr>
            </a:lvl4pPr>
            <a:lvl5pPr marL="88011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GB" sz="1800" b="1" dirty="0">
                <a:latin typeface="Roboto" panose="02000000000000000000" pitchFamily="2" charset="0"/>
                <a:ea typeface="Calibri" panose="020F0502020204030204" pitchFamily="34" charset="0"/>
                <a:cs typeface="Calibri" panose="020F0502020204030204" pitchFamily="34" charset="0"/>
              </a:rPr>
              <a:t>To connect IBM Watson cloud to MIT app inventor</a:t>
            </a:r>
          </a:p>
          <a:p>
            <a:pPr>
              <a:lnSpc>
                <a:spcPct val="150000"/>
              </a:lnSpc>
            </a:pPr>
            <a:r>
              <a:rPr lang="en-GB" sz="1800" b="1" dirty="0">
                <a:latin typeface="Roboto" panose="02000000000000000000" pitchFamily="2" charset="0"/>
                <a:ea typeface="Calibri" panose="020F0502020204030204" pitchFamily="34" charset="0"/>
                <a:cs typeface="Calibri" panose="020F0502020204030204" pitchFamily="34" charset="0"/>
              </a:rPr>
              <a:t>To pass data from IBM Watson to mobile app </a:t>
            </a:r>
          </a:p>
          <a:p>
            <a:pPr>
              <a:lnSpc>
                <a:spcPct val="150000"/>
              </a:lnSpc>
            </a:pPr>
            <a:r>
              <a:rPr lang="en-GB" sz="1800" b="1" dirty="0">
                <a:latin typeface="Roboto" panose="02000000000000000000" pitchFamily="2" charset="0"/>
                <a:ea typeface="Calibri" panose="020F0502020204030204" pitchFamily="34" charset="0"/>
                <a:cs typeface="Calibri" panose="020F0502020204030204" pitchFamily="34" charset="0"/>
              </a:rPr>
              <a:t>And to pass commands from mobile app to python script through IBM cloud</a:t>
            </a:r>
            <a:endParaRPr lang="en-IN" sz="1800" b="1" dirty="0">
              <a:latin typeface="Roboto" panose="02000000000000000000" pitchFamily="2" charset="0"/>
              <a:ea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30348A1F-3995-EFB3-02CC-B6350CCA7657}"/>
              </a:ext>
            </a:extLst>
          </p:cNvPr>
          <p:cNvPicPr>
            <a:picLocks noChangeAspect="1"/>
          </p:cNvPicPr>
          <p:nvPr/>
        </p:nvPicPr>
        <p:blipFill>
          <a:blip r:embed="rId2"/>
          <a:stretch>
            <a:fillRect/>
          </a:stretch>
        </p:blipFill>
        <p:spPr>
          <a:xfrm>
            <a:off x="338210" y="667275"/>
            <a:ext cx="1243819" cy="870483"/>
          </a:xfrm>
          <a:prstGeom prst="rect">
            <a:avLst/>
          </a:prstGeom>
        </p:spPr>
      </p:pic>
    </p:spTree>
    <p:extLst>
      <p:ext uri="{BB962C8B-B14F-4D97-AF65-F5344CB8AC3E}">
        <p14:creationId xmlns:p14="http://schemas.microsoft.com/office/powerpoint/2010/main" val="1815120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60120" y="317814"/>
            <a:ext cx="10268712" cy="1700784"/>
          </a:xfrm>
        </p:spPr>
        <p:txBody>
          <a:bodyPr/>
          <a:lstStyle/>
          <a:p>
            <a:r>
              <a:rPr lang="en-US" dirty="0"/>
              <a:t>     MIT APP INVENTOR</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a:xfrm>
            <a:off x="500500" y="3599330"/>
            <a:ext cx="5593976" cy="3536756"/>
          </a:xfrm>
        </p:spPr>
        <p:txBody>
          <a:bodyPr>
            <a:normAutofit/>
          </a:bodyPr>
          <a:lstStyle/>
          <a:p>
            <a:pPr>
              <a:lnSpc>
                <a:spcPct val="150000"/>
              </a:lnSpc>
            </a:pPr>
            <a:r>
              <a:rPr lang="en-GB" sz="1800" b="1" i="0" dirty="0">
                <a:effectLst/>
                <a:latin typeface="Roboto" panose="02000000000000000000" pitchFamily="2" charset="0"/>
                <a:ea typeface="Roboto" panose="02000000000000000000" pitchFamily="2" charset="0"/>
              </a:rPr>
              <a:t>MIT App Inventor is an intuitive, visual programming environment that allows everyone  to build fully functional apps for smartphones and tablets.</a:t>
            </a:r>
            <a:endParaRPr lang="en-IN" sz="1800" b="1" dirty="0">
              <a:effectLst/>
              <a:latin typeface="Roboto" panose="02000000000000000000" pitchFamily="2" charset="0"/>
              <a:ea typeface="Roboto" panose="02000000000000000000" pitchFamily="2" charset="0"/>
              <a:cs typeface="Calibri" panose="020F0502020204030204" pitchFamily="34" charset="0"/>
            </a:endParaRPr>
          </a:p>
        </p:txBody>
      </p:sp>
      <p:sp>
        <p:nvSpPr>
          <p:cNvPr id="3" name="TextBox 2">
            <a:extLst>
              <a:ext uri="{FF2B5EF4-FFF2-40B4-BE49-F238E27FC236}">
                <a16:creationId xmlns:a16="http://schemas.microsoft.com/office/drawing/2014/main" id="{633BC8AA-9CDA-F2CB-9EA3-C95E8AECEB7B}"/>
              </a:ext>
            </a:extLst>
          </p:cNvPr>
          <p:cNvSpPr txBox="1"/>
          <p:nvPr/>
        </p:nvSpPr>
        <p:spPr>
          <a:xfrm>
            <a:off x="573742" y="2510588"/>
            <a:ext cx="4052047" cy="400110"/>
          </a:xfrm>
          <a:prstGeom prst="rect">
            <a:avLst/>
          </a:prstGeom>
          <a:noFill/>
        </p:spPr>
        <p:txBody>
          <a:bodyPr wrap="square" rtlCol="0">
            <a:spAutoFit/>
          </a:bodyPr>
          <a:lstStyle/>
          <a:p>
            <a:r>
              <a:rPr lang="en-GB" sz="2000" b="1" dirty="0">
                <a:latin typeface="Roboto" panose="02000000000000000000" pitchFamily="2" charset="0"/>
                <a:ea typeface="Roboto" panose="02000000000000000000" pitchFamily="2" charset="0"/>
              </a:rPr>
              <a:t>What is MIT App inventor?	</a:t>
            </a:r>
            <a:endParaRPr lang="en-IN" sz="2000" b="1" dirty="0">
              <a:latin typeface="Roboto" panose="02000000000000000000" pitchFamily="2" charset="0"/>
              <a:ea typeface="Roboto" panose="02000000000000000000" pitchFamily="2" charset="0"/>
            </a:endParaRPr>
          </a:p>
        </p:txBody>
      </p:sp>
      <p:sp>
        <p:nvSpPr>
          <p:cNvPr id="4" name="TextBox 3">
            <a:extLst>
              <a:ext uri="{FF2B5EF4-FFF2-40B4-BE49-F238E27FC236}">
                <a16:creationId xmlns:a16="http://schemas.microsoft.com/office/drawing/2014/main" id="{63F2624A-F844-AA1F-4172-52E58D93DB87}"/>
              </a:ext>
            </a:extLst>
          </p:cNvPr>
          <p:cNvSpPr txBox="1"/>
          <p:nvPr/>
        </p:nvSpPr>
        <p:spPr>
          <a:xfrm>
            <a:off x="6226526" y="2510588"/>
            <a:ext cx="5002306" cy="400110"/>
          </a:xfrm>
          <a:prstGeom prst="rect">
            <a:avLst/>
          </a:prstGeom>
          <a:noFill/>
        </p:spPr>
        <p:txBody>
          <a:bodyPr wrap="square" rtlCol="0">
            <a:spAutoFit/>
          </a:bodyPr>
          <a:lstStyle/>
          <a:p>
            <a:r>
              <a:rPr lang="en-GB" sz="2000" b="1" dirty="0">
                <a:latin typeface="Roboto" panose="02000000000000000000" pitchFamily="2" charset="0"/>
                <a:ea typeface="Roboto" panose="02000000000000000000" pitchFamily="2" charset="0"/>
              </a:rPr>
              <a:t>How </a:t>
            </a:r>
            <a:r>
              <a:rPr lang="en-IN" sz="2000" b="1" dirty="0">
                <a:latin typeface="Roboto" panose="02000000000000000000" pitchFamily="2" charset="0"/>
                <a:ea typeface="Roboto" panose="02000000000000000000" pitchFamily="2" charset="0"/>
              </a:rPr>
              <a:t>we</a:t>
            </a:r>
            <a:r>
              <a:rPr lang="en-GB" sz="2000" b="1" dirty="0">
                <a:latin typeface="Roboto" panose="02000000000000000000" pitchFamily="2" charset="0"/>
                <a:ea typeface="Roboto" panose="02000000000000000000" pitchFamily="2" charset="0"/>
              </a:rPr>
              <a:t> used in your project?</a:t>
            </a:r>
            <a:endParaRPr lang="en-IN" sz="1400" b="1" dirty="0">
              <a:latin typeface="Roboto" panose="02000000000000000000" pitchFamily="2" charset="0"/>
              <a:ea typeface="Roboto" panose="02000000000000000000" pitchFamily="2" charset="0"/>
            </a:endParaRPr>
          </a:p>
        </p:txBody>
      </p:sp>
      <p:sp>
        <p:nvSpPr>
          <p:cNvPr id="6" name="Content Placeholder 4">
            <a:extLst>
              <a:ext uri="{FF2B5EF4-FFF2-40B4-BE49-F238E27FC236}">
                <a16:creationId xmlns:a16="http://schemas.microsoft.com/office/drawing/2014/main" id="{B4863607-500D-C998-79C2-C060C2A97B53}"/>
              </a:ext>
            </a:extLst>
          </p:cNvPr>
          <p:cNvSpPr txBox="1">
            <a:spLocks/>
          </p:cNvSpPr>
          <p:nvPr/>
        </p:nvSpPr>
        <p:spPr>
          <a:xfrm>
            <a:off x="6249923" y="3125381"/>
            <a:ext cx="5441577" cy="3536756"/>
          </a:xfrm>
          <a:prstGeom prst="rect">
            <a:avLst/>
          </a:prstGeom>
        </p:spPr>
        <p:txBody>
          <a:bodyPr vert="horz" lIns="91440" tIns="45720" rIns="91440" bIns="45720" rtlCol="0">
            <a:normAutofit/>
          </a:bodyPr>
          <a:lstStyle>
            <a:lvl1pPr marL="342900" indent="-342900" algn="l" defTabSz="914400" rtl="0" eaLnBrk="1" latinLnBrk="0" hangingPunct="1">
              <a:lnSpc>
                <a:spcPct val="101000"/>
              </a:lnSpc>
              <a:spcBef>
                <a:spcPts val="700"/>
              </a:spcBef>
              <a:spcAft>
                <a:spcPts val="700"/>
              </a:spcAft>
              <a:buFont typeface="Arial" panose="020B0604020202020204" pitchFamily="34" charset="0"/>
              <a:buChar char="•"/>
              <a:defRPr sz="20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2pPr>
            <a:lvl3pPr marL="56007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400" kern="1200" spc="50" baseline="0">
                <a:solidFill>
                  <a:schemeClr val="tx1"/>
                </a:solidFill>
                <a:latin typeface="+mn-lt"/>
                <a:ea typeface="+mn-ea"/>
                <a:cs typeface="+mn-cs"/>
              </a:defRPr>
            </a:lvl4pPr>
            <a:lvl5pPr marL="88011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GB" sz="1800" b="1" dirty="0">
                <a:latin typeface="Roboto" panose="02000000000000000000" pitchFamily="2" charset="0"/>
                <a:ea typeface="Calibri" panose="020F0502020204030204" pitchFamily="34" charset="0"/>
                <a:cs typeface="Calibri" panose="020F0502020204030204" pitchFamily="34" charset="0"/>
              </a:rPr>
              <a:t>To create a user friendly interface for mobile app</a:t>
            </a:r>
          </a:p>
          <a:p>
            <a:pPr>
              <a:lnSpc>
                <a:spcPct val="150000"/>
              </a:lnSpc>
            </a:pPr>
            <a:r>
              <a:rPr lang="en-GB" sz="1800" b="1" dirty="0">
                <a:latin typeface="Roboto" panose="02000000000000000000" pitchFamily="2" charset="0"/>
                <a:ea typeface="Calibri" panose="020F0502020204030204" pitchFamily="34" charset="0"/>
                <a:cs typeface="Calibri" panose="020F0502020204030204" pitchFamily="34" charset="0"/>
              </a:rPr>
              <a:t>To print field parameters on the mobile app </a:t>
            </a:r>
          </a:p>
          <a:p>
            <a:pPr>
              <a:lnSpc>
                <a:spcPct val="150000"/>
              </a:lnSpc>
            </a:pPr>
            <a:r>
              <a:rPr lang="en-GB" sz="1800" b="1" dirty="0">
                <a:latin typeface="Roboto" panose="02000000000000000000" pitchFamily="2" charset="0"/>
                <a:ea typeface="Calibri" panose="020F0502020204030204" pitchFamily="34" charset="0"/>
                <a:cs typeface="Calibri" panose="020F0502020204030204" pitchFamily="34" charset="0"/>
              </a:rPr>
              <a:t>To have a user credential login</a:t>
            </a:r>
          </a:p>
          <a:p>
            <a:pPr>
              <a:lnSpc>
                <a:spcPct val="150000"/>
              </a:lnSpc>
            </a:pPr>
            <a:r>
              <a:rPr lang="en-GB" sz="1800" b="1" dirty="0">
                <a:latin typeface="Roboto" panose="02000000000000000000" pitchFamily="2" charset="0"/>
                <a:ea typeface="Calibri" panose="020F0502020204030204" pitchFamily="34" charset="0"/>
                <a:cs typeface="Calibri" panose="020F0502020204030204" pitchFamily="34" charset="0"/>
              </a:rPr>
              <a:t>To have a command button to pass command to python script</a:t>
            </a:r>
            <a:endParaRPr lang="en-IN" sz="1800" b="1" dirty="0">
              <a:latin typeface="Roboto" panose="02000000000000000000" pitchFamily="2" charset="0"/>
              <a:ea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E50D4AA2-1C6D-E3BF-8758-838FD8B22012}"/>
              </a:ext>
            </a:extLst>
          </p:cNvPr>
          <p:cNvPicPr>
            <a:picLocks noChangeAspect="1"/>
          </p:cNvPicPr>
          <p:nvPr/>
        </p:nvPicPr>
        <p:blipFill>
          <a:blip r:embed="rId2"/>
          <a:stretch>
            <a:fillRect/>
          </a:stretch>
        </p:blipFill>
        <p:spPr>
          <a:xfrm>
            <a:off x="500500" y="684084"/>
            <a:ext cx="1122601" cy="968244"/>
          </a:xfrm>
          <a:prstGeom prst="rect">
            <a:avLst/>
          </a:prstGeom>
        </p:spPr>
      </p:pic>
    </p:spTree>
    <p:extLst>
      <p:ext uri="{BB962C8B-B14F-4D97-AF65-F5344CB8AC3E}">
        <p14:creationId xmlns:p14="http://schemas.microsoft.com/office/powerpoint/2010/main" val="421999763"/>
      </p:ext>
    </p:extLst>
  </p:cSld>
  <p:clrMapOvr>
    <a:masterClrMapping/>
  </p:clrMapOvr>
</p:sld>
</file>

<file path=ppt/theme/theme1.xml><?xml version="1.0" encoding="utf-8"?>
<a:theme xmlns:a="http://schemas.openxmlformats.org/drawingml/2006/main" name="JuxtaposeVTI">
  <a:themeElements>
    <a:clrScheme name="Juxtapose">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33878E47-D7B4-44CA-8507-24783F79A5A1}">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71af3243-3dd4-4a8d-8c0d-dd76da1f02a5"/>
    <ds:schemaRef ds:uri="16c05727-aa75-4e4a-9b5f-8a80a1165891"/>
    <ds:schemaRef ds:uri="230e9df3-be65-4c73-a93b-d1236ebd677e"/>
  </ds:schemaRefs>
</ds:datastoreItem>
</file>

<file path=customXml/itemProps2.xml><?xml version="1.0" encoding="utf-8"?>
<ds:datastoreItem xmlns:ds="http://schemas.openxmlformats.org/officeDocument/2006/customXml" ds:itemID="{AA0EFE35-5C2D-4EEC-93CA-7B3D4088735C}">
  <ds:schemaRefs>
    <ds:schemaRef ds:uri="http://schemas.microsoft.com/sharepoint/v3/contenttype/forms"/>
  </ds:schemaRefs>
</ds:datastoreItem>
</file>

<file path=customXml/itemProps3.xml><?xml version="1.0" encoding="utf-8"?>
<ds:datastoreItem xmlns:ds="http://schemas.openxmlformats.org/officeDocument/2006/customXml" ds:itemID="{6251B918-0091-4E96-9E28-42B87D9557A7}">
  <ds:schemaRefs>
    <ds:schemaRef ds:uri="http://schemas.microsoft.com/office/2006/metadata/properties"/>
    <ds:schemaRef ds:uri="http://www.w3.org/2000/xmlns/"/>
    <ds:schemaRef ds:uri="71af3243-3dd4-4a8d-8c0d-dd76da1f02a5"/>
    <ds:schemaRef ds:uri="http://schemas.microsoft.com/sharepoint/v3"/>
    <ds:schemaRef ds:uri="http://www.w3.org/2001/XMLSchema-instance"/>
    <ds:schemaRef ds:uri="http://schemas.microsoft.com/office/infopath/2007/PartnerControls"/>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Fracture design</Template>
  <TotalTime>244</TotalTime>
  <Words>768</Words>
  <Application>Microsoft Office PowerPoint</Application>
  <PresentationFormat>Widescreen</PresentationFormat>
  <Paragraphs>82</Paragraphs>
  <Slides>14</Slides>
  <Notes>1</Notes>
  <HiddenSlides>0</HiddenSlides>
  <MMClips>1</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JuxtaposeVTI</vt:lpstr>
      <vt:lpstr>Smart Farmers iot enabled smart farming</vt:lpstr>
      <vt:lpstr>Introduction</vt:lpstr>
      <vt:lpstr>Our project</vt:lpstr>
      <vt:lpstr>Block Diagram</vt:lpstr>
      <vt:lpstr>methodologies</vt:lpstr>
      <vt:lpstr>     Python script </vt:lpstr>
      <vt:lpstr>     IBM Watson Cloud</vt:lpstr>
      <vt:lpstr>    Node - red</vt:lpstr>
      <vt:lpstr>     MIT APP INVENTOR</vt:lpstr>
      <vt:lpstr>Project Flow</vt:lpstr>
      <vt:lpstr>Demonstration  video</vt:lpstr>
      <vt:lpstr>Challenges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Farmers iot enabled smart farming</dc:title>
  <dc:creator>Mithun S</dc:creator>
  <cp:lastModifiedBy>Mithun S</cp:lastModifiedBy>
  <cp:revision>11</cp:revision>
  <dcterms:created xsi:type="dcterms:W3CDTF">2022-11-18T05:20:24Z</dcterms:created>
  <dcterms:modified xsi:type="dcterms:W3CDTF">2022-11-19T12:11:12Z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